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本文" id="{192A42C5-6281-4F57-8187-445655017C07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ukasa Yoshida" initials="TY" lastIdx="6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4F81BD"/>
    <a:srgbClr val="000000"/>
    <a:srgbClr val="FFFFFF"/>
    <a:srgbClr val="008080"/>
    <a:srgbClr val="FAFAFA"/>
    <a:srgbClr val="F5F5F5"/>
    <a:srgbClr val="333333"/>
    <a:srgbClr val="1C1C1C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06" autoAdjust="0"/>
    <p:restoredTop sz="91359" autoAdjust="0"/>
  </p:normalViewPr>
  <p:slideViewPr>
    <p:cSldViewPr>
      <p:cViewPr varScale="1">
        <p:scale>
          <a:sx n="59" d="100"/>
          <a:sy n="59" d="100"/>
        </p:scale>
        <p:origin x="78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3972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09C2E-B017-4D1F-A4D6-74A36763CD4A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FFC63-A6AD-43A3-BE5F-3D67D76161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886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05437-CC62-4088-AC22-8C6CC8E783A0}" type="datetimeFigureOut">
              <a:rPr kumimoji="1" lang="ja-JP" altLang="en-US" smtClean="0"/>
              <a:t>2018/12/29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C0204-F8D7-47D7-9CA9-66B34E1827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137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974081"/>
          </a:xfrm>
        </p:spPr>
        <p:txBody>
          <a:bodyPr/>
          <a:lstStyle>
            <a:lvl1pPr>
              <a:defRPr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3048" y="578239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  <p:sp>
        <p:nvSpPr>
          <p:cNvPr id="12" name="Subtitle 8"/>
          <p:cNvSpPr>
            <a:spLocks noGrp="1"/>
          </p:cNvSpPr>
          <p:nvPr>
            <p:ph type="subTitle" idx="1"/>
          </p:nvPr>
        </p:nvSpPr>
        <p:spPr>
          <a:xfrm>
            <a:off x="1752600" y="4222860"/>
            <a:ext cx="6705600" cy="685800"/>
          </a:xfrm>
        </p:spPr>
        <p:txBody>
          <a:bodyPr anchor="ctr">
            <a:normAutofit/>
          </a:bodyPr>
          <a:lstStyle>
            <a:lvl1pPr marL="0" indent="0" algn="r" latinLnBrk="0">
              <a:buNone/>
              <a:defRPr kumimoji="1" lang="ja-JP" sz="2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1" lang="ja-JP" altLang="en-US" dirty="0"/>
              <a:t>マスター サブタイトルの書式設定</a:t>
            </a:r>
            <a:endParaRPr kumimoji="1" lang="ja-JP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FDF8554-8839-4093-9695-73435E0179B9}"/>
              </a:ext>
            </a:extLst>
          </p:cNvPr>
          <p:cNvSpPr/>
          <p:nvPr userDrawn="1"/>
        </p:nvSpPr>
        <p:spPr bwMode="white">
          <a:xfrm>
            <a:off x="0" y="65653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93C1B7F6-501D-427D-8894-0A5D89CC22A5}"/>
              </a:ext>
            </a:extLst>
          </p:cNvPr>
          <p:cNvSpPr/>
          <p:nvPr userDrawn="1"/>
        </p:nvSpPr>
        <p:spPr>
          <a:xfrm>
            <a:off x="0" y="5872648"/>
            <a:ext cx="655983" cy="6926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9591129C-E898-4F8D-A068-86A4D338F7D7}"/>
              </a:ext>
            </a:extLst>
          </p:cNvPr>
          <p:cNvSpPr/>
          <p:nvPr userDrawn="1"/>
        </p:nvSpPr>
        <p:spPr>
          <a:xfrm>
            <a:off x="755576" y="5872648"/>
            <a:ext cx="8388424" cy="6926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165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060848"/>
            <a:ext cx="7772400" cy="1974081"/>
          </a:xfrm>
        </p:spPr>
        <p:txBody>
          <a:bodyPr/>
          <a:lstStyle>
            <a:lvl1pPr>
              <a:defRPr>
                <a:solidFill>
                  <a:srgbClr val="333333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3048" y="578239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  <p:sp>
        <p:nvSpPr>
          <p:cNvPr id="12" name="Subtitle 8"/>
          <p:cNvSpPr>
            <a:spLocks noGrp="1"/>
          </p:cNvSpPr>
          <p:nvPr>
            <p:ph type="subTitle" idx="1"/>
          </p:nvPr>
        </p:nvSpPr>
        <p:spPr>
          <a:xfrm>
            <a:off x="1752600" y="4222860"/>
            <a:ext cx="6705600" cy="685800"/>
          </a:xfrm>
        </p:spPr>
        <p:txBody>
          <a:bodyPr anchor="ctr">
            <a:normAutofit/>
          </a:bodyPr>
          <a:lstStyle>
            <a:lvl1pPr marL="0" indent="0" algn="r" latinLnBrk="0">
              <a:buNone/>
              <a:defRPr kumimoji="1" lang="ja-JP" sz="26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1" lang="ja-JP" altLang="en-US" dirty="0"/>
              <a:t>マスター サブタイトルの書式設定</a:t>
            </a:r>
            <a:endParaRPr kumimoji="1" lang="ja-JP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FDF8554-8839-4093-9695-73435E0179B9}"/>
              </a:ext>
            </a:extLst>
          </p:cNvPr>
          <p:cNvSpPr/>
          <p:nvPr userDrawn="1"/>
        </p:nvSpPr>
        <p:spPr bwMode="white">
          <a:xfrm>
            <a:off x="0" y="6565344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F0D2EB-9C45-440E-BE7B-A46200DA70BA}"/>
              </a:ext>
            </a:extLst>
          </p:cNvPr>
          <p:cNvSpPr/>
          <p:nvPr userDrawn="1"/>
        </p:nvSpPr>
        <p:spPr>
          <a:xfrm>
            <a:off x="0" y="156720"/>
            <a:ext cx="655983" cy="6926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9601F-D64D-42A5-B3C4-DA54CEA3D91B}"/>
              </a:ext>
            </a:extLst>
          </p:cNvPr>
          <p:cNvSpPr/>
          <p:nvPr userDrawn="1"/>
        </p:nvSpPr>
        <p:spPr>
          <a:xfrm>
            <a:off x="755576" y="156720"/>
            <a:ext cx="8388424" cy="6926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43039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6720"/>
            <a:ext cx="655983" cy="6926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  <p:sp>
        <p:nvSpPr>
          <p:cNvPr id="9" name="Rectangle 8"/>
          <p:cNvSpPr/>
          <p:nvPr userDrawn="1"/>
        </p:nvSpPr>
        <p:spPr>
          <a:xfrm>
            <a:off x="755576" y="156720"/>
            <a:ext cx="8388424" cy="6926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27584" y="225356"/>
            <a:ext cx="7920880" cy="64807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388424" y="6309320"/>
            <a:ext cx="576064" cy="365125"/>
          </a:xfrm>
        </p:spPr>
        <p:txBody>
          <a:bodyPr/>
          <a:lstStyle>
            <a:lvl1pPr>
              <a:defRPr sz="2000"/>
            </a:lvl1pPr>
          </a:lstStyle>
          <a:p>
            <a:pPr algn="r"/>
            <a:fld id="{9F8B1634-8D81-4B56-95D2-A5CBC1A79323}" type="slidenum">
              <a:rPr lang="ja-JP" altLang="en-US" smtClean="0"/>
              <a:pPr algn="r"/>
              <a:t>‹#›</a:t>
            </a:fld>
            <a:endParaRPr lang="ja-JP" altLang="en-US" dirty="0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24E3ED-840A-4DD7-8BBE-B55C3EB045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5678" y="1124744"/>
            <a:ext cx="8172644" cy="5184576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3373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6720"/>
            <a:ext cx="655983" cy="6926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  <p:sp>
        <p:nvSpPr>
          <p:cNvPr id="9" name="Rectangle 8"/>
          <p:cNvSpPr/>
          <p:nvPr userDrawn="1"/>
        </p:nvSpPr>
        <p:spPr>
          <a:xfrm>
            <a:off x="755576" y="156720"/>
            <a:ext cx="8388424" cy="69269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1" lang="ja-JP"/>
          </a:p>
        </p:txBody>
      </p:sp>
      <p:sp>
        <p:nvSpPr>
          <p:cNvPr id="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401871" y="6376555"/>
            <a:ext cx="576064" cy="365125"/>
          </a:xfrm>
        </p:spPr>
        <p:txBody>
          <a:bodyPr/>
          <a:lstStyle>
            <a:lvl1pPr>
              <a:defRPr sz="2000"/>
            </a:lvl1pPr>
          </a:lstStyle>
          <a:p>
            <a:pPr algn="r"/>
            <a:fld id="{9F8B1634-8D81-4B56-95D2-A5CBC1A79323}" type="slidenum">
              <a:rPr lang="ja-JP" altLang="en-US" smtClean="0"/>
              <a:pPr algn="r"/>
              <a:t>‹#›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5A32622B-EABD-4973-AB7D-317170BD1219}"/>
              </a:ext>
            </a:extLst>
          </p:cNvPr>
          <p:cNvSpPr txBox="1">
            <a:spLocks/>
          </p:cNvSpPr>
          <p:nvPr userDrawn="1"/>
        </p:nvSpPr>
        <p:spPr>
          <a:xfrm>
            <a:off x="395536" y="1052736"/>
            <a:ext cx="8352928" cy="569768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anchor="b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3200" kern="1200">
                <a:solidFill>
                  <a:srgbClr val="333333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rgbClr val="333333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rgbClr val="333333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rgbClr val="333333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rgbClr val="333333"/>
                </a:solidFill>
                <a:latin typeface="Times New Roman" panose="02020603050405020304" pitchFamily="18" charset="0"/>
                <a:ea typeface="メイリオ" panose="020B0604030504040204" pitchFamily="50" charset="-128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114300">
              <a:buNone/>
            </a:pPr>
            <a:endParaRPr lang="en-US" altLang="ja-JP" sz="2800" dirty="0">
              <a:solidFill>
                <a:schemeClr val="tx1"/>
              </a:solidFill>
              <a:latin typeface="メイリオ" panose="020B0604030504040204" pitchFamily="50" charset="-128"/>
            </a:endParaRP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8E92FDC4-2D87-4BE1-A4E1-A93E2CFD1D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79" y="1119971"/>
            <a:ext cx="8352928" cy="569768"/>
          </a:xfrm>
        </p:spPr>
        <p:txBody>
          <a:bodyPr/>
          <a:lstStyle>
            <a:lvl1pPr marL="0" indent="0">
              <a:buNone/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54DF5BD8-328C-4E24-BB6C-0BF3A2C9F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536" y="1756975"/>
            <a:ext cx="8352928" cy="461958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22120186-0C3B-429D-85E3-AAEBADBE8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225356"/>
            <a:ext cx="7920880" cy="648072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4453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6484-CF48-4BE0-9E25-5FC320F8C5FA}" type="datetime1">
              <a:rPr lang="ja-JP" altLang="en-US" smtClean="0"/>
              <a:pPr/>
              <a:t>2018/12/29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868144" y="637624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3347864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B1634-8D81-4B56-95D2-A5CBC1A7932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462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rgbClr val="333333"/>
          </a:solidFill>
          <a:latin typeface="Times New Roman" panose="02020603050405020304" pitchFamily="18" charset="0"/>
          <a:ea typeface="メイリオ" panose="020B0604030504040204" pitchFamily="50" charset="-128"/>
          <a:cs typeface="Times New Roman" panose="02020603050405020304" pitchFamily="18" charset="0"/>
        </a:defRPr>
      </a:lvl1pPr>
    </p:titleStyle>
    <p:bodyStyle>
      <a:lvl1pPr marL="268288" indent="-268288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800" kern="120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Times New Roman" panose="02020603050405020304" pitchFamily="18" charset="0"/>
        </a:defRPr>
      </a:lvl1pPr>
      <a:lvl2pPr marL="631825" indent="-349250" algn="l" defTabSz="901700" rtl="0" eaLnBrk="1" latinLnBrk="0" hangingPunct="1">
        <a:spcBef>
          <a:spcPct val="20000"/>
        </a:spcBef>
        <a:buFont typeface="メイリオ" panose="020B0604030504040204" pitchFamily="50" charset="-128"/>
        <a:buChar char="–"/>
        <a:defRPr kumimoji="1" sz="2400" kern="120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Times New Roman" panose="02020603050405020304" pitchFamily="18" charset="0"/>
        </a:defRPr>
      </a:lvl2pPr>
      <a:lvl3pPr marL="806450" indent="-255588" algn="l" defTabSz="914400" rtl="0" eaLnBrk="1" latinLnBrk="0" hangingPunct="1">
        <a:spcBef>
          <a:spcPct val="20000"/>
        </a:spcBef>
        <a:buFont typeface="メイリオ" panose="020B0604030504040204" pitchFamily="50" charset="-128"/>
        <a:buChar char="–"/>
        <a:defRPr kumimoji="1" sz="2000" kern="120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Times New Roman" panose="02020603050405020304" pitchFamily="18" charset="0"/>
        </a:defRPr>
      </a:lvl3pPr>
      <a:lvl4pPr marL="1076325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Times New Roman" panose="02020603050405020304" pitchFamily="18" charset="0"/>
        </a:defRPr>
      </a:lvl4pPr>
      <a:lvl5pPr marL="1344613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2C4913-3D8D-4BBC-AA2F-60F3079DA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8D0BA14-2F8A-45CB-A212-930DC0F62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511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534B62-43F3-4C07-B0DC-CE0CFC125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B01895-0544-4AE8-B500-12B0506C84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4DB6B01-9432-4ADC-B13E-0409288BA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622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AE0B97-4075-4C9D-9249-3FB5C4B7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9F8B1634-8D81-4B56-95D2-A5CBC1A79323}" type="slidenum">
              <a:rPr lang="ja-JP" altLang="en-US" smtClean="0"/>
              <a:pPr algn="r"/>
              <a:t>3</a:t>
            </a:fld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8610DEEB-6CE7-42C5-8F05-5E75474B35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伝えることを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行で述べる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78ABDCD6-B81A-4D6F-9C5F-BA1F1E7B6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文字サイズは </a:t>
            </a:r>
            <a:r>
              <a:rPr lang="en-US" altLang="ja-JP" dirty="0"/>
              <a:t>18pt,20pt,24pt,28pt </a:t>
            </a:r>
            <a:r>
              <a:rPr lang="ja-JP" altLang="en-US" dirty="0"/>
              <a:t>くらい</a:t>
            </a:r>
            <a:endParaRPr lang="en-US" altLang="ja-JP" b="1" dirty="0">
              <a:solidFill>
                <a:srgbClr val="FF0066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文章は短く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体言止め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lang="en-US" altLang="ja-JP" dirty="0"/>
          </a:p>
          <a:p>
            <a:r>
              <a:rPr lang="ja-JP" altLang="en-US" dirty="0"/>
              <a:t>あまり文字サイズは変えない</a:t>
            </a:r>
            <a:endParaRPr lang="en-US" altLang="ja-JP" dirty="0"/>
          </a:p>
          <a:p>
            <a:r>
              <a:rPr lang="ja-JP" altLang="en-US" dirty="0"/>
              <a:t>強調するときは</a:t>
            </a:r>
            <a:r>
              <a:rPr lang="ja-JP" altLang="en-US" b="1" dirty="0">
                <a:solidFill>
                  <a:srgbClr val="FF0066"/>
                </a:solidFill>
              </a:rPr>
              <a:t>太文字</a:t>
            </a:r>
            <a:r>
              <a:rPr lang="en-US" altLang="ja-JP" b="1" dirty="0">
                <a:solidFill>
                  <a:srgbClr val="FF0066"/>
                </a:solidFill>
              </a:rPr>
              <a:t>&amp;</a:t>
            </a:r>
            <a:r>
              <a:rPr lang="ja-JP" altLang="en-US" b="1" dirty="0">
                <a:solidFill>
                  <a:srgbClr val="FF0066"/>
                </a:solidFill>
              </a:rPr>
              <a:t>色付け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線の太さは</a:t>
            </a:r>
            <a:r>
              <a:rPr lang="en-US" altLang="ja-JP" dirty="0">
                <a:solidFill>
                  <a:schemeClr val="tx1"/>
                </a:solidFill>
              </a:rPr>
              <a:t>1.5pt</a:t>
            </a:r>
            <a:r>
              <a:rPr lang="ja-JP" altLang="en-US" dirty="0">
                <a:solidFill>
                  <a:schemeClr val="tx1"/>
                </a:solidFill>
              </a:rPr>
              <a:t>以上がオススメ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図をいっぱい入れよう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余白は気にするな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情報過多よりマシ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</a:p>
          <a:p>
            <a:r>
              <a:rPr lang="ja-JP" altLang="en-US" dirty="0">
                <a:solidFill>
                  <a:schemeClr val="tx1"/>
                </a:solidFill>
              </a:rPr>
              <a:t>まとめページはつくろう</a:t>
            </a:r>
            <a:endParaRPr lang="en-US" altLang="ja-JP" dirty="0">
              <a:solidFill>
                <a:schemeClr val="tx1"/>
              </a:solidFill>
            </a:endParaRPr>
          </a:p>
          <a:p>
            <a:endParaRPr lang="en-US" altLang="ja-JP" dirty="0">
              <a:solidFill>
                <a:schemeClr val="tx1"/>
              </a:solidFill>
            </a:endParaRP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EB83CB8B-5380-4920-90CE-60349CFC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1. </a:t>
            </a:r>
            <a:r>
              <a:rPr kumimoji="1" lang="ja-JP" altLang="en-US" dirty="0"/>
              <a:t>規則</a:t>
            </a:r>
          </a:p>
        </p:txBody>
      </p:sp>
    </p:spTree>
    <p:extLst>
      <p:ext uri="{BB962C8B-B14F-4D97-AF65-F5344CB8AC3E}">
        <p14:creationId xmlns:p14="http://schemas.microsoft.com/office/powerpoint/2010/main" val="369646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8377</TotalTime>
  <Words>70</Words>
  <Application>Microsoft Office PowerPoint</Application>
  <PresentationFormat>画面に合わせる (4:3)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Arial</vt:lpstr>
      <vt:lpstr>Calibri</vt:lpstr>
      <vt:lpstr>Times New Roman</vt:lpstr>
      <vt:lpstr>Office ​​テーマ</vt:lpstr>
      <vt:lpstr>PowerPoint プレゼンテーション</vt:lpstr>
      <vt:lpstr>PowerPoint プレゼンテーション</vt:lpstr>
      <vt:lpstr>1. 規則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Penguin8885</dc:creator>
  <cp:lastModifiedBy>Tsukasa Yoshida</cp:lastModifiedBy>
  <cp:revision>2653</cp:revision>
  <cp:lastPrinted>2016-01-12T06:18:11Z</cp:lastPrinted>
  <dcterms:created xsi:type="dcterms:W3CDTF">2016-01-11T11:43:30Z</dcterms:created>
  <dcterms:modified xsi:type="dcterms:W3CDTF">2018-12-29T07:16:21Z</dcterms:modified>
</cp:coreProperties>
</file>