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454" r:id="rId3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本文" id="{192A42C5-6281-4F57-8187-445655017C07}">
          <p14:sldIdLst>
            <p14:sldId id="257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ukasa Yoshida" initials="TY" lastIdx="6" clrIdx="0">
    <p:extLst>
      <p:ext uri="{19B8F6BF-5375-455C-9EA6-DF929625EA0E}">
        <p15:presenceInfo xmlns:p15="http://schemas.microsoft.com/office/powerpoint/2012/main" userId="ae635bb41f228e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8080"/>
    <a:srgbClr val="333333"/>
    <a:srgbClr val="1C1C1C"/>
    <a:srgbClr val="CC66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985" autoAdjust="0"/>
    <p:restoredTop sz="89894" autoAdjust="0"/>
  </p:normalViewPr>
  <p:slideViewPr>
    <p:cSldViewPr>
      <p:cViewPr varScale="1">
        <p:scale>
          <a:sx n="71" d="100"/>
          <a:sy n="71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22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09C2E-B017-4D1F-A4D6-74A36763CD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FFC63-A6AD-43A3-BE5F-3D67D7616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886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4-23T18:11:15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12179 7144 0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05437-CC62-4088-AC22-8C6CC8E783A0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0204-F8D7-47D7-9CA9-66B34E18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0204-F8D7-47D7-9CA9-66B34E18276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48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C0204-F8D7-47D7-9CA9-66B34E18276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96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346" y="4119215"/>
            <a:ext cx="7772400" cy="1974081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3048" y="5998416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8" name="Rectangle 9"/>
          <p:cNvSpPr/>
          <p:nvPr userDrawn="1"/>
        </p:nvSpPr>
        <p:spPr>
          <a:xfrm>
            <a:off x="-6096" y="6080712"/>
            <a:ext cx="2249424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10" name="Subtitle 8"/>
          <p:cNvSpPr txBox="1">
            <a:spLocks/>
          </p:cNvSpPr>
          <p:nvPr userDrawn="1"/>
        </p:nvSpPr>
        <p:spPr>
          <a:xfrm>
            <a:off x="2339752" y="6080712"/>
            <a:ext cx="6809925" cy="6969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lang="ja-JP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ja-JP" altLang="en-US" dirty="0">
              <a:latin typeface="Times New Roman" panose="02020603050405020304" pitchFamily="18" charset="0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" name="Subtitle 8"/>
          <p:cNvSpPr>
            <a:spLocks noGrp="1"/>
          </p:cNvSpPr>
          <p:nvPr>
            <p:ph type="subTitle" idx="1"/>
          </p:nvPr>
        </p:nvSpPr>
        <p:spPr>
          <a:xfrm>
            <a:off x="2391914" y="6093296"/>
            <a:ext cx="6705600" cy="685800"/>
          </a:xfrm>
        </p:spPr>
        <p:txBody>
          <a:bodyPr anchor="ctr">
            <a:normAutofit/>
          </a:bodyPr>
          <a:lstStyle>
            <a:lvl1pPr marL="0" indent="0" algn="r" latinLnBrk="0">
              <a:buNone/>
              <a:defRPr kumimoji="1" lang="ja-JP" sz="26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1" lang="ja-JP" altLang="en-US" dirty="0"/>
              <a:t>マスター サブタイトルの書式設定</a:t>
            </a: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4165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80470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8" name="Rectangle 7"/>
          <p:cNvSpPr/>
          <p:nvPr userDrawn="1"/>
        </p:nvSpPr>
        <p:spPr>
          <a:xfrm>
            <a:off x="0" y="112008"/>
            <a:ext cx="683568" cy="692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9" name="Rectangle 8"/>
          <p:cNvSpPr/>
          <p:nvPr userDrawn="1"/>
        </p:nvSpPr>
        <p:spPr>
          <a:xfrm>
            <a:off x="755576" y="112008"/>
            <a:ext cx="8388424" cy="692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6" y="156632"/>
            <a:ext cx="7920880" cy="64807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179512" y="6381328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付プレースホルダー 3">
            <a:extLst>
              <a:ext uri="{FF2B5EF4-FFF2-40B4-BE49-F238E27FC236}">
                <a16:creationId xmlns:a16="http://schemas.microsoft.com/office/drawing/2014/main" id="{BBE8354F-49B3-465A-B5E8-CA549453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152" y="6383734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fld id="{70E86920-2925-4ECD-BAC8-714E3B31BE9A}" type="datetime1">
              <a:rPr lang="ja-JP" altLang="en-US" smtClean="0"/>
              <a:pPr/>
              <a:t>2018/4/10</a:t>
            </a:fld>
            <a:endParaRPr lang="ja-JP" altLang="en-US" dirty="0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8EE4B9D0-476D-4E19-B353-F67A70EF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248" y="6383734"/>
            <a:ext cx="2895600" cy="365125"/>
          </a:xfrm>
        </p:spPr>
        <p:txBody>
          <a:bodyPr/>
          <a:lstStyle>
            <a:lvl1pPr algn="ctr">
              <a:defRPr sz="1800"/>
            </a:lvl1pPr>
          </a:lstStyle>
          <a:p>
            <a:endParaRPr lang="ja-JP" altLang="en-US" dirty="0"/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B506DA1F-908F-4FB6-861D-6E322E7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6383734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 algn="r"/>
            <a:fld id="{9F8B1634-8D81-4B56-95D2-A5CBC1A7932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373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8C23A-5C06-4CA2-877E-EDAD5F1C32FF}" type="datetime1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868144" y="63762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347864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1634-8D81-4B56-95D2-A5CBC1A7932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62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33333"/>
          </a:solidFill>
          <a:latin typeface="Times New Roman" panose="02020603050405020304" pitchFamily="18" charset="0"/>
          <a:ea typeface="メイリオ" panose="020B0604030504040204" pitchFamily="50" charset="-128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33333"/>
          </a:solidFill>
          <a:latin typeface="Times New Roman" panose="02020603050405020304" pitchFamily="18" charset="0"/>
          <a:ea typeface="メイリオ" panose="020B0604030504040204" pitchFamily="50" charset="-128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33333"/>
          </a:solidFill>
          <a:latin typeface="Times New Roman" panose="02020603050405020304" pitchFamily="18" charset="0"/>
          <a:ea typeface="メイリオ" panose="020B0604030504040204" pitchFamily="50" charset="-128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33333"/>
          </a:solidFill>
          <a:latin typeface="Times New Roman" panose="02020603050405020304" pitchFamily="18" charset="0"/>
          <a:ea typeface="メイリオ" panose="020B0604030504040204" pitchFamily="50" charset="-128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33333"/>
          </a:solidFill>
          <a:latin typeface="Times New Roman" panose="02020603050405020304" pitchFamily="18" charset="0"/>
          <a:ea typeface="メイリオ" panose="020B0604030504040204" pitchFamily="50" charset="-128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33333"/>
          </a:solidFill>
          <a:latin typeface="Times New Roman" panose="02020603050405020304" pitchFamily="18" charset="0"/>
          <a:ea typeface="メイリオ" panose="020B0604030504040204" pitchFamily="50" charset="-128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 txBox="1">
            <a:spLocks/>
          </p:cNvSpPr>
          <p:nvPr/>
        </p:nvSpPr>
        <p:spPr>
          <a:xfrm>
            <a:off x="179512" y="2492896"/>
            <a:ext cx="8820472" cy="2304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ja-JP" altLang="en-US" sz="3300" dirty="0">
                <a:solidFill>
                  <a:schemeClr val="tx1"/>
                </a:solidFill>
              </a:rPr>
              <a:t>プレゼンテーション</a:t>
            </a:r>
            <a:endParaRPr lang="en-US" altLang="ja-JP" sz="3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03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20880" cy="64807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251520" y="1052736"/>
            <a:ext cx="8597304" cy="4968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内容</a:t>
            </a:r>
            <a:endParaRPr lang="en-US" altLang="ja-JP" sz="2400">
              <a:solidFill>
                <a:schemeClr val="tx1"/>
              </a:solidFill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rgbClr val="FF0066"/>
                </a:solidFill>
              </a:rPr>
              <a:t>注意</a:t>
            </a:r>
            <a:endParaRPr lang="en-US" altLang="ja-JP" sz="2400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インク 2"/>
              <p14:cNvContentPartPr/>
              <p14:nvPr/>
            </p14:nvContentPartPr>
            <p14:xfrm>
              <a:off x="4384440" y="2571840"/>
              <a:ext cx="360" cy="360"/>
            </p14:xfrm>
          </p:contentPart>
        </mc:Choice>
        <mc:Fallback xmlns="">
          <p:pic>
            <p:nvPicPr>
              <p:cNvPr id="3" name="インク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5080" y="2562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7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6322</TotalTime>
  <Words>6</Words>
  <Application>Microsoft Office PowerPoint</Application>
  <PresentationFormat>画面に合わせる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Times New Roman</vt:lpstr>
      <vt:lpstr>Office ​​テーマ</vt:lpstr>
      <vt:lpstr>PowerPoint プレゼンテーション</vt:lpstr>
      <vt:lpstr>スライドタイトル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Penguin8885</dc:creator>
  <cp:lastModifiedBy>Tsukasa Yoshida</cp:lastModifiedBy>
  <cp:revision>1414</cp:revision>
  <cp:lastPrinted>2016-01-12T06:18:11Z</cp:lastPrinted>
  <dcterms:created xsi:type="dcterms:W3CDTF">2016-01-11T11:43:30Z</dcterms:created>
  <dcterms:modified xsi:type="dcterms:W3CDTF">2018-04-10T05:53:10Z</dcterms:modified>
</cp:coreProperties>
</file>