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59" r:id="rId3"/>
    <p:sldId id="433" r:id="rId5"/>
    <p:sldId id="322" r:id="rId6"/>
    <p:sldId id="411" r:id="rId7"/>
    <p:sldId id="321" r:id="rId8"/>
    <p:sldId id="432" r:id="rId9"/>
    <p:sldId id="357" r:id="rId10"/>
    <p:sldId id="422" r:id="rId11"/>
    <p:sldId id="320" r:id="rId12"/>
    <p:sldId id="460" r:id="rId13"/>
    <p:sldId id="459" r:id="rId14"/>
    <p:sldId id="461" r:id="rId15"/>
    <p:sldId id="467" r:id="rId16"/>
    <p:sldId id="468" r:id="rId17"/>
    <p:sldId id="469" r:id="rId18"/>
    <p:sldId id="470" r:id="rId19"/>
    <p:sldId id="471" r:id="rId20"/>
    <p:sldId id="458" r:id="rId21"/>
    <p:sldId id="457" r:id="rId22"/>
    <p:sldId id="431" r:id="rId23"/>
    <p:sldId id="472" r:id="rId24"/>
    <p:sldId id="473" r:id="rId25"/>
    <p:sldId id="318" r:id="rId26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7"/>
    <a:srgbClr val="DD6144"/>
    <a:srgbClr val="2D5A74"/>
    <a:srgbClr val="1B3D55"/>
    <a:srgbClr val="7BB8BF"/>
    <a:srgbClr val="94CDD1"/>
    <a:srgbClr val="709776"/>
    <a:srgbClr val="859E8C"/>
    <a:srgbClr val="9F624F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52" d="100"/>
          <a:sy n="152" d="100"/>
        </p:scale>
        <p:origin x="660" y="168"/>
      </p:cViewPr>
      <p:guideLst>
        <p:guide pos="2861"/>
        <p:guide orient="horz" pos="1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5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3800488" y="2422955"/>
            <a:ext cx="5622719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任务型信息提取结课汇报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44299" y="3333780"/>
            <a:ext cx="2134870" cy="402590"/>
            <a:chOff x="5677613" y="3851020"/>
            <a:chExt cx="2134870" cy="402590"/>
          </a:xfrm>
        </p:grpSpPr>
        <p:sp>
          <p:nvSpPr>
            <p:cNvPr id="18" name="矩形 17"/>
            <p:cNvSpPr/>
            <p:nvPr/>
          </p:nvSpPr>
          <p:spPr>
            <a:xfrm>
              <a:off x="5677613" y="3851020"/>
              <a:ext cx="2134870" cy="402590"/>
            </a:xfrm>
            <a:prstGeom prst="rect">
              <a:avLst/>
            </a:prstGeom>
            <a:noFill/>
            <a:ln w="12700">
              <a:solidFill>
                <a:srgbClr val="1B3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84"/>
            <p:cNvSpPr txBox="1"/>
            <p:nvPr/>
          </p:nvSpPr>
          <p:spPr>
            <a:xfrm>
              <a:off x="5677613" y="3921147"/>
              <a:ext cx="2094230" cy="260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汇报人</a:t>
              </a:r>
              <a:r>
                <a:rPr lang="zh-CN" altLang="en-US" sz="1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：黄炎森 周于嵛 姚露姗</a:t>
              </a:r>
              <a:endPara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20895" y="854710"/>
            <a:ext cx="48025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spc="300" smtClean="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python</a:t>
            </a:r>
            <a:endParaRPr 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3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20" grpId="3"/>
      <p:bldP spid="5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/>
          <p:nvPr/>
        </p:nvSpPr>
        <p:spPr>
          <a:xfrm>
            <a:off x="60140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获取原文本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4" r="3311"/>
          <a:stretch>
            <a:fillRect/>
          </a:stretch>
        </p:blipFill>
        <p:spPr>
          <a:xfrm>
            <a:off x="601345" y="987425"/>
            <a:ext cx="4979035" cy="3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5878195" y="1610360"/>
            <a:ext cx="3180080" cy="231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“2018</a:t>
            </a:r>
            <a:r>
              <a:rPr lang="zh-CN" altLang="en-US">
                <a:sym typeface="+mn-ea"/>
              </a:rPr>
              <a:t>计算机通知群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为例：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这里通过消息管理器手动导入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二、时间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555625"/>
            <a:ext cx="2815590" cy="4140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969645"/>
            <a:ext cx="3930015" cy="410591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42560" y="1595120"/>
            <a:ext cx="3180080" cy="231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LTP</a:t>
            </a:r>
            <a:r>
              <a:rPr lang="zh-CN" altLang="en-US">
                <a:sym typeface="+mn-ea"/>
              </a:rPr>
              <a:t>类：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/>
              <a:t>可实现功能：分词，词性标注，获取文本时间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二、时间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1693545"/>
            <a:ext cx="4844415" cy="1000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93140"/>
            <a:ext cx="2949575" cy="26289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3378835"/>
            <a:ext cx="2582545" cy="7683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577205" y="1416050"/>
            <a:ext cx="3180080" cy="231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find_message</a:t>
            </a:r>
            <a:r>
              <a:rPr lang="zh-CN" altLang="en-US">
                <a:sym typeface="+mn-ea"/>
              </a:rPr>
              <a:t>函数：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/>
              <a:t>   整合所有功能的函数。</a:t>
            </a:r>
            <a:endParaRPr lang="zh-CN" altLang="en-US"/>
          </a:p>
          <a:p>
            <a:pPr algn="l"/>
            <a:r>
              <a:rPr lang="zh-CN" altLang="en-US"/>
              <a:t>  依据hanlp库中的“依存句法分析”功能，将具有动宾结构的短语提取出来。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Q截图20200530212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48895"/>
            <a:ext cx="6910070" cy="393509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310" y="3983990"/>
            <a:ext cx="9075420" cy="109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/>
              <a:t>通过正则表达式匹配每条消息的头，如（2018-09-15 22:29:10 辅导员 范老师(469688012)</a:t>
            </a:r>
            <a:r>
              <a:rPr lang="en-US" altLang="zh-CN"/>
              <a:t>),</a:t>
            </a:r>
            <a:r>
              <a:rPr lang="zh-CN" altLang="en-US"/>
              <a:t>然后提取出每条消息的内容，找出其中</a:t>
            </a:r>
            <a:r>
              <a:rPr lang="en-US" altLang="zh-CN"/>
              <a:t>@</a:t>
            </a:r>
            <a:r>
              <a:rPr lang="zh-CN" altLang="en-US"/>
              <a:t>全体成员的信息。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3520" y="227965"/>
            <a:ext cx="459740" cy="15398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三  地点+人物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005302128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780" y="455295"/>
            <a:ext cx="5466715" cy="411797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291580" y="455295"/>
            <a:ext cx="2426970" cy="4097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/>
              <a:t>用正则表达式找出加入特定形容词的同学（如：参加表演方阵的同学）。如果找不到，就是全体同学。</a:t>
            </a:r>
            <a:endParaRPr lang="zh-CN" altLang="en-US"/>
          </a:p>
          <a:p>
            <a:pPr algn="just"/>
            <a:r>
              <a:rPr lang="zh-CN" altLang="en-US"/>
              <a:t>实际上</a:t>
            </a:r>
            <a:r>
              <a:rPr lang="en-US" altLang="zh-CN"/>
              <a:t>pyhanlp</a:t>
            </a:r>
            <a:r>
              <a:rPr lang="zh-CN" altLang="en-US"/>
              <a:t>库是可以直接提取人名（</a:t>
            </a:r>
            <a:r>
              <a:rPr lang="en-US" altLang="zh-CN"/>
              <a:t>\nr</a:t>
            </a:r>
            <a:r>
              <a:rPr lang="zh-CN" altLang="en-US"/>
              <a:t>）的，但是内容中会有很多人名不是消息的接收者（如：黄晓玫书记报告会）就会把</a:t>
            </a:r>
            <a:r>
              <a:rPr lang="zh-CN" altLang="en-US">
                <a:sym typeface="+mn-ea"/>
              </a:rPr>
              <a:t>黄晓玫提取出来。</a:t>
            </a:r>
            <a:endParaRPr lang="zh-CN" altLang="en-US">
              <a:sym typeface="+mn-ea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271835" y="7531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三、地点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005302127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2140"/>
            <a:ext cx="6906895" cy="391922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906895" y="267970"/>
            <a:ext cx="2125345" cy="4552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pyhanlp</a:t>
            </a:r>
            <a:r>
              <a:rPr lang="zh-CN" altLang="en-US">
                <a:sym typeface="+mn-ea"/>
              </a:rPr>
              <a:t>库进行分词，分词过后会有词性标注，然后用正则表达式去匹配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在…</a:t>
            </a:r>
            <a:r>
              <a:rPr lang="en-US" altLang="zh-CN">
                <a:sym typeface="+mn-ea"/>
              </a:rPr>
              <a:t>…’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……’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于</a:t>
            </a:r>
            <a:r>
              <a:rPr lang="en-US" altLang="zh-CN">
                <a:sym typeface="+mn-ea"/>
              </a:rPr>
              <a:t>……’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‘……</a:t>
            </a:r>
            <a:r>
              <a:rPr lang="zh-CN" altLang="en-US">
                <a:sym typeface="+mn-ea"/>
              </a:rPr>
              <a:t>会议室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‘……</a:t>
            </a:r>
            <a:r>
              <a:rPr lang="zh-CN" altLang="en-US">
                <a:sym typeface="+mn-ea"/>
              </a:rPr>
              <a:t>机房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‘……</a:t>
            </a:r>
            <a:r>
              <a:rPr lang="zh-CN" altLang="en-US">
                <a:sym typeface="+mn-ea"/>
              </a:rPr>
              <a:t>教室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等等句子，然后提炼出地名。</a:t>
            </a:r>
            <a:endParaRPr lang="zh-CN" altLang="en-US">
              <a:sym typeface="+mn-ea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271835" y="7531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三、地点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])OYQ32YYLZ8FS8FG}_}G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555625"/>
            <a:ext cx="6243955" cy="319024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732270" y="411480"/>
            <a:ext cx="2016125" cy="302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/>
              <a:t>遇到的难点：一开始读数据的时候，发现有错误显示有的字符超出了</a:t>
            </a:r>
            <a:r>
              <a:rPr lang="en-US" altLang="zh-CN"/>
              <a:t>utf-8</a:t>
            </a:r>
            <a:r>
              <a:rPr lang="zh-CN" altLang="en-US"/>
              <a:t>的范围</a:t>
            </a:r>
            <a:r>
              <a:rPr lang="en-US" altLang="zh-CN"/>
              <a:t>(</a:t>
            </a:r>
            <a:r>
              <a:rPr lang="zh-CN" altLang="en-US"/>
              <a:t>可能是表情引起的</a:t>
            </a:r>
            <a:r>
              <a:rPr lang="en-US" altLang="zh-CN"/>
              <a:t>)</a:t>
            </a:r>
            <a:r>
              <a:rPr lang="zh-CN" altLang="en-US"/>
              <a:t>，后来上网查，在少的可怜的回答里找到了解决方法</a:t>
            </a:r>
            <a:endParaRPr lang="en-US" altLang="zh-CN"/>
          </a:p>
        </p:txBody>
      </p:sp>
      <p:pic>
        <p:nvPicPr>
          <p:cNvPr id="26" name="图片 25" descr="A3AU[%LX0}BD]}T1)7~PEH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3817620"/>
            <a:ext cx="5982970" cy="1351280"/>
          </a:xfrm>
          <a:prstGeom prst="rect">
            <a:avLst/>
          </a:prstGeom>
        </p:spPr>
      </p:pic>
      <p:cxnSp>
        <p:nvCxnSpPr>
          <p:cNvPr id="27" name="肘形连接符 26"/>
          <p:cNvCxnSpPr>
            <a:stCxn id="3" idx="2"/>
            <a:endCxn id="26" idx="3"/>
          </p:cNvCxnSpPr>
          <p:nvPr/>
        </p:nvCxnSpPr>
        <p:spPr>
          <a:xfrm rot="5400000">
            <a:off x="6580505" y="3332480"/>
            <a:ext cx="1057275" cy="12630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924800" y="3790315"/>
            <a:ext cx="729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搞个循环把它们删了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保存文件</a:t>
            </a:r>
            <a:endParaRPr lang="en-GB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]%FC@IU{`RDI75`CG36MO(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555625"/>
            <a:ext cx="8522970" cy="2557780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302895" y="3374390"/>
            <a:ext cx="6049010" cy="129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/>
              <a:t>保存文件本身还好，主要是与其他成员对接，要把原来直接一段一段地写入文档改为一步步地加入字符串，最后选定保存路径一并输出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5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715398" y="2676277"/>
            <a:ext cx="5622719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任务演示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0126" y="1299129"/>
            <a:ext cx="155219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05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2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2"/>
      <p:bldP spid="14" grpId="3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715398" y="2676277"/>
            <a:ext cx="5622719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不足及展望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0126" y="1299129"/>
            <a:ext cx="155219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06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2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00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2"/>
      <p:bldP spid="14" grpId="3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43"/>
          <p:cNvSpPr txBox="1"/>
          <p:nvPr/>
        </p:nvSpPr>
        <p:spPr>
          <a:xfrm>
            <a:off x="3860297" y="1229608"/>
            <a:ext cx="469119" cy="577081"/>
          </a:xfrm>
          <a:prstGeom prst="rect">
            <a:avLst/>
          </a:prstGeom>
          <a:noFill/>
        </p:spPr>
        <p:txBody>
          <a:bodyPr wrap="none">
            <a:normAutofit fontScale="65000" lnSpcReduction="20000"/>
          </a:bodyPr>
          <a:lstStyle/>
          <a:p>
            <a:pPr algn="ctr"/>
            <a:r>
              <a:rPr lang="id-ID" sz="4400" spc="-30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id-ID" sz="4400" spc="-30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14" name="TextBox 44"/>
          <p:cNvSpPr txBox="1"/>
          <p:nvPr/>
        </p:nvSpPr>
        <p:spPr>
          <a:xfrm>
            <a:off x="3834448" y="2310814"/>
            <a:ext cx="520816" cy="577081"/>
          </a:xfrm>
          <a:prstGeom prst="rect">
            <a:avLst/>
          </a:prstGeom>
          <a:noFill/>
        </p:spPr>
        <p:txBody>
          <a:bodyPr wrap="none">
            <a:normAutofit fontScale="65000" lnSpcReduction="20000"/>
          </a:bodyPr>
          <a:lstStyle/>
          <a:p>
            <a:pPr algn="ctr"/>
            <a:r>
              <a:rPr lang="id-ID" sz="4400" spc="-300">
                <a:solidFill>
                  <a:schemeClr val="accent4"/>
                </a:solidFill>
                <a:latin typeface="Impact" panose="020B0806030902050204" pitchFamily="34" charset="0"/>
              </a:rPr>
              <a:t>02</a:t>
            </a:r>
            <a:endParaRPr lang="id-ID" sz="4400" spc="-30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  <p:sp>
        <p:nvSpPr>
          <p:cNvPr id="116" name="TextBox 46"/>
          <p:cNvSpPr txBox="1"/>
          <p:nvPr/>
        </p:nvSpPr>
        <p:spPr>
          <a:xfrm>
            <a:off x="6137261" y="1229608"/>
            <a:ext cx="519613" cy="577081"/>
          </a:xfrm>
          <a:prstGeom prst="rect">
            <a:avLst/>
          </a:prstGeom>
          <a:noFill/>
        </p:spPr>
        <p:txBody>
          <a:bodyPr wrap="none">
            <a:normAutofit fontScale="65000" lnSpcReduction="20000"/>
          </a:bodyPr>
          <a:lstStyle/>
          <a:p>
            <a:pPr algn="ctr"/>
            <a:r>
              <a:rPr lang="id-ID" sz="4400" spc="-300">
                <a:solidFill>
                  <a:schemeClr val="accent6"/>
                </a:solidFill>
                <a:latin typeface="Impact" panose="020B0806030902050204" pitchFamily="34" charset="0"/>
              </a:rPr>
              <a:t>0</a:t>
            </a:r>
            <a:r>
              <a:rPr lang="en-US" altLang="id-ID" sz="4400" spc="-300">
                <a:solidFill>
                  <a:schemeClr val="accent6"/>
                </a:solidFill>
                <a:latin typeface="Impact" panose="020B0806030902050204" pitchFamily="34" charset="0"/>
              </a:rPr>
              <a:t>4</a:t>
            </a:r>
            <a:endParaRPr lang="en-US" altLang="id-ID" sz="4400" spc="-300">
              <a:solidFill>
                <a:schemeClr val="accent6"/>
              </a:solidFill>
              <a:latin typeface="Impact" panose="020B0806030902050204" pitchFamily="34" charset="0"/>
            </a:endParaRPr>
          </a:p>
        </p:txBody>
      </p:sp>
      <p:sp>
        <p:nvSpPr>
          <p:cNvPr id="117" name="TextBox 47"/>
          <p:cNvSpPr txBox="1"/>
          <p:nvPr/>
        </p:nvSpPr>
        <p:spPr>
          <a:xfrm>
            <a:off x="6129446" y="2310814"/>
            <a:ext cx="535243" cy="577081"/>
          </a:xfrm>
          <a:prstGeom prst="rect">
            <a:avLst/>
          </a:prstGeom>
          <a:noFill/>
        </p:spPr>
        <p:txBody>
          <a:bodyPr wrap="none">
            <a:normAutofit fontScale="65000" lnSpcReduction="20000"/>
          </a:bodyPr>
          <a:lstStyle/>
          <a:p>
            <a:pPr algn="ctr"/>
            <a:r>
              <a:rPr lang="id-ID" sz="4400" spc="-300">
                <a:solidFill>
                  <a:schemeClr val="accent5"/>
                </a:solidFill>
                <a:latin typeface="Impact" panose="020B0806030902050204" pitchFamily="34" charset="0"/>
              </a:rPr>
              <a:t>0</a:t>
            </a:r>
            <a:r>
              <a:rPr lang="en-US" altLang="id-ID" sz="4400" spc="-300">
                <a:solidFill>
                  <a:schemeClr val="accent5"/>
                </a:solidFill>
                <a:latin typeface="Impact" panose="020B0806030902050204" pitchFamily="34" charset="0"/>
              </a:rPr>
              <a:t>5</a:t>
            </a:r>
            <a:endParaRPr lang="en-US" altLang="id-ID" sz="4400" spc="-30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135" name="TextBox 58"/>
          <p:cNvSpPr txBox="1"/>
          <p:nvPr/>
        </p:nvSpPr>
        <p:spPr>
          <a:xfrm>
            <a:off x="4427855" y="1301115"/>
            <a:ext cx="1721485" cy="271780"/>
          </a:xfrm>
          <a:prstGeom prst="rect">
            <a:avLst/>
          </a:prstGeom>
        </p:spPr>
        <p:txBody>
          <a:bodyPr vert="horz" wrap="none" lIns="0" tIns="0" rIns="0" bIns="0" anchor="ctr" anchorCtr="0"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>
                <a:solidFill>
                  <a:schemeClr val="accent1"/>
                </a:solidFill>
              </a:rPr>
              <a:t>任务概述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3" name="TextBox 61"/>
          <p:cNvSpPr txBox="1"/>
          <p:nvPr/>
        </p:nvSpPr>
        <p:spPr>
          <a:xfrm>
            <a:off x="4427855" y="2355215"/>
            <a:ext cx="1721485" cy="271780"/>
          </a:xfrm>
          <a:prstGeom prst="rect">
            <a:avLst/>
          </a:prstGeom>
        </p:spPr>
        <p:txBody>
          <a:bodyPr vert="horz" wrap="none" lIns="0" tIns="0" rIns="0" bIns="0" anchor="ctr" anchorCtr="0"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>
                <a:solidFill>
                  <a:schemeClr val="accent4"/>
                </a:solidFill>
              </a:rPr>
              <a:t>任务分配</a:t>
            </a:r>
            <a:endParaRPr lang="zh-CN" altLang="en-US" b="1">
              <a:solidFill>
                <a:schemeClr val="accent4"/>
              </a:solidFill>
            </a:endParaRPr>
          </a:p>
        </p:txBody>
      </p:sp>
      <p:sp>
        <p:nvSpPr>
          <p:cNvPr id="129" name="TextBox 67"/>
          <p:cNvSpPr txBox="1"/>
          <p:nvPr/>
        </p:nvSpPr>
        <p:spPr>
          <a:xfrm>
            <a:off x="6696075" y="1301115"/>
            <a:ext cx="1721485" cy="271780"/>
          </a:xfrm>
          <a:prstGeom prst="rect">
            <a:avLst/>
          </a:prstGeom>
        </p:spPr>
        <p:txBody>
          <a:bodyPr vert="horz" wrap="none" lIns="0" tIns="0" rIns="0" bIns="0" anchor="ctr" anchorCtr="0"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>
                <a:solidFill>
                  <a:schemeClr val="accent6"/>
                </a:solidFill>
              </a:rPr>
              <a:t>具体代码</a:t>
            </a:r>
            <a:endParaRPr lang="zh-CN" altLang="en-US" b="1">
              <a:solidFill>
                <a:schemeClr val="accent6"/>
              </a:solidFill>
            </a:endParaRPr>
          </a:p>
        </p:txBody>
      </p:sp>
      <p:sp>
        <p:nvSpPr>
          <p:cNvPr id="127" name="TextBox 70"/>
          <p:cNvSpPr txBox="1"/>
          <p:nvPr/>
        </p:nvSpPr>
        <p:spPr>
          <a:xfrm>
            <a:off x="6696075" y="2355215"/>
            <a:ext cx="1721485" cy="271780"/>
          </a:xfrm>
          <a:prstGeom prst="rect">
            <a:avLst/>
          </a:prstGeom>
        </p:spPr>
        <p:txBody>
          <a:bodyPr vert="horz" wrap="none" lIns="0" tIns="0" rIns="0" bIns="0" anchor="ctr" anchorCtr="0"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>
                <a:solidFill>
                  <a:schemeClr val="accent5"/>
                </a:solidFill>
              </a:rPr>
              <a:t>任务演示</a:t>
            </a:r>
            <a:endParaRPr lang="zh-CN" altLang="en-US" b="1">
              <a:solidFill>
                <a:schemeClr val="accent5"/>
              </a:solidFill>
            </a:endParaRPr>
          </a:p>
        </p:txBody>
      </p:sp>
      <p:grpSp>
        <p:nvGrpSpPr>
          <p:cNvPr id="5" name="Group 75"/>
          <p:cNvGrpSpPr/>
          <p:nvPr/>
        </p:nvGrpSpPr>
        <p:grpSpPr>
          <a:xfrm>
            <a:off x="474632" y="1455493"/>
            <a:ext cx="2745656" cy="3688006"/>
            <a:chOff x="4265562" y="1940657"/>
            <a:chExt cx="3660875" cy="4917341"/>
          </a:xfrm>
        </p:grpSpPr>
        <p:grpSp>
          <p:nvGrpSpPr>
            <p:cNvPr id="6" name="Group 76"/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/>
              <p:cNvSpPr/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Freeform: Shape 93"/>
              <p:cNvSpPr/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Freeform: Shape 94"/>
              <p:cNvSpPr/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Freeform: Shape 95"/>
              <p:cNvSpPr/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Freeform: Shape 96"/>
              <p:cNvSpPr/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Straight Connector 97"/>
              <p:cNvSpPr/>
              <p:nvPr/>
            </p:nvSpPr>
            <p:spPr bwMode="auto">
              <a:xfrm flipH="1"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Freeform: Shape 98"/>
              <p:cNvSpPr/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Freeform: Shape 99"/>
              <p:cNvSpPr/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100"/>
              <p:cNvSpPr/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Oval 101"/>
              <p:cNvSpPr/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Freeform: Shape 102"/>
              <p:cNvSpPr/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103"/>
              <p:cNvSpPr/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104"/>
              <p:cNvSpPr/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Oval 105"/>
              <p:cNvSpPr/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Oval 106"/>
              <p:cNvSpPr/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Oval 107"/>
              <p:cNvSpPr/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Oval 108"/>
              <p:cNvSpPr/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Oval 109"/>
              <p:cNvSpPr/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Oval 110"/>
              <p:cNvSpPr/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Oval 111"/>
              <p:cNvSpPr/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Oval 112"/>
              <p:cNvSpPr/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Oval 113"/>
              <p:cNvSpPr/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Freeform: Shape 114"/>
              <p:cNvSpPr/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Oval 115"/>
              <p:cNvSpPr/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16"/>
              <p:cNvSpPr/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117"/>
              <p:cNvSpPr/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118"/>
              <p:cNvSpPr/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Oval 119"/>
              <p:cNvSpPr/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Oval 120"/>
              <p:cNvSpPr/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Oval 121"/>
              <p:cNvSpPr/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122"/>
              <p:cNvSpPr/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123"/>
              <p:cNvSpPr/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124"/>
              <p:cNvSpPr/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Rectangle 125"/>
              <p:cNvSpPr/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126"/>
              <p:cNvSpPr/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127"/>
              <p:cNvSpPr/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128"/>
              <p:cNvSpPr/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Oval 129"/>
              <p:cNvSpPr/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Freeform: Shape 130"/>
              <p:cNvSpPr/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Freeform: Shape 131"/>
              <p:cNvSpPr/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Freeform: Shape 132"/>
              <p:cNvSpPr/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Freeform: Shape 133"/>
              <p:cNvSpPr/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Freeform: Shape 134"/>
              <p:cNvSpPr/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Freeform: Shape 135"/>
              <p:cNvSpPr/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Freeform: Shape 136"/>
              <p:cNvSpPr/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Freeform: Shape 137"/>
              <p:cNvSpPr/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Freeform: Shape 138"/>
              <p:cNvSpPr/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Freeform: Shape 139"/>
              <p:cNvSpPr/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Freeform: Shape 140"/>
              <p:cNvSpPr/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Freeform: Shape 141"/>
              <p:cNvSpPr/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Freeform: Shape 142"/>
              <p:cNvSpPr/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Freeform: Shape 143"/>
              <p:cNvSpPr/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Freeform: Shape 144"/>
              <p:cNvSpPr/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Rectangle 145"/>
              <p:cNvSpPr/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Freeform: Shape 146"/>
              <p:cNvSpPr/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Freeform: Shape 147"/>
              <p:cNvSpPr/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Freeform: Shape 148"/>
              <p:cNvSpPr/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Freeform: Shape 149"/>
              <p:cNvSpPr/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Freeform: Shape 150"/>
              <p:cNvSpPr/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Oval 151"/>
              <p:cNvSpPr/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Freeform: Shape 152"/>
              <p:cNvSpPr/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Oval 153"/>
              <p:cNvSpPr/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Freeform: Shape 154"/>
              <p:cNvSpPr/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Freeform: Shape 155"/>
              <p:cNvSpPr/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Freeform: Shape 156"/>
              <p:cNvSpPr/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Oval 157"/>
              <p:cNvSpPr/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Freeform: Shape 158"/>
              <p:cNvSpPr/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Rectangle 159"/>
              <p:cNvSpPr/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Freeform: Shape 160"/>
              <p:cNvSpPr/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Rectangle 161"/>
              <p:cNvSpPr/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Freeform: Shape 162"/>
              <p:cNvSpPr/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Freeform: Shape 163"/>
              <p:cNvSpPr/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Freeform: Shape 164"/>
              <p:cNvSpPr/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Freeform: Shape 165"/>
              <p:cNvSpPr/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Rectangle 166"/>
              <p:cNvSpPr/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Freeform: Shape 167"/>
              <p:cNvSpPr/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Freeform: Shape 168"/>
              <p:cNvSpPr/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Oval 169"/>
              <p:cNvSpPr/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Oval 170"/>
              <p:cNvSpPr/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Freeform: Shape 171"/>
              <p:cNvSpPr/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Freeform: Shape 172"/>
              <p:cNvSpPr/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Rectangle 173"/>
              <p:cNvSpPr/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Rectangle 174"/>
              <p:cNvSpPr/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Freeform: Shape 175"/>
              <p:cNvSpPr/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Freeform: Shape 176"/>
              <p:cNvSpPr/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Freeform: Shape 177"/>
              <p:cNvSpPr/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Freeform: Shape 178"/>
              <p:cNvSpPr/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Freeform: Shape 179"/>
              <p:cNvSpPr/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Freeform: Shape 180"/>
              <p:cNvSpPr/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Freeform: Shape 181"/>
              <p:cNvSpPr/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Freeform: Shape 182"/>
              <p:cNvSpPr/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/>
              <p:cNvSpPr/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" name="Freeform: Shape 79"/>
              <p:cNvSpPr/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" name="Freeform: Shape 80"/>
              <p:cNvSpPr/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Freeform: Shape 81"/>
              <p:cNvSpPr/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Freeform: Shape 82"/>
              <p:cNvSpPr/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Freeform: Shape 83"/>
              <p:cNvSpPr/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Freeform: Shape 84"/>
              <p:cNvSpPr/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Oval 85"/>
              <p:cNvSpPr/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Freeform: Shape 86"/>
              <p:cNvSpPr/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Freeform: Shape 87"/>
              <p:cNvSpPr/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Freeform: Shape 88"/>
              <p:cNvSpPr/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Freeform: Shape 89"/>
              <p:cNvSpPr/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Freeform: Shape 90"/>
              <p:cNvSpPr/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1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91"/>
              <p:cNvSpPr/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2" name="TextBox 43"/>
          <p:cNvSpPr txBox="1"/>
          <p:nvPr/>
        </p:nvSpPr>
        <p:spPr>
          <a:xfrm>
            <a:off x="3884427" y="3280023"/>
            <a:ext cx="469119" cy="577081"/>
          </a:xfrm>
          <a:prstGeom prst="rect">
            <a:avLst/>
          </a:prstGeom>
          <a:noFill/>
        </p:spPr>
        <p:txBody>
          <a:bodyPr wrap="none">
            <a:normAutofit fontScale="65000" lnSpcReduction="20000"/>
          </a:bodyPr>
          <a:p>
            <a:pPr algn="ctr"/>
            <a:r>
              <a:rPr lang="id-ID" sz="4400" spc="-300">
                <a:solidFill>
                  <a:schemeClr val="accent1"/>
                </a:solidFill>
                <a:latin typeface="Impact" panose="020B0806030902050204" pitchFamily="34" charset="0"/>
              </a:rPr>
              <a:t>0</a:t>
            </a:r>
            <a:r>
              <a:rPr lang="en-US" altLang="id-ID" sz="4400" spc="-300">
                <a:solidFill>
                  <a:schemeClr val="accent1"/>
                </a:solidFill>
                <a:latin typeface="Impact" panose="020B0806030902050204" pitchFamily="34" charset="0"/>
              </a:rPr>
              <a:t>3</a:t>
            </a:r>
            <a:endParaRPr lang="en-US" altLang="id-ID" sz="4400" spc="-30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58"/>
          <p:cNvSpPr txBox="1"/>
          <p:nvPr/>
        </p:nvSpPr>
        <p:spPr>
          <a:xfrm>
            <a:off x="4451985" y="3351530"/>
            <a:ext cx="1721485" cy="271780"/>
          </a:xfrm>
          <a:prstGeom prst="rect">
            <a:avLst/>
          </a:prstGeom>
        </p:spPr>
        <p:txBody>
          <a:bodyPr vert="horz" wrap="none" lIns="0" tIns="0" rIns="0" bIns="0" anchor="ctr" anchorCtr="0">
            <a:normAutofit lnSpcReduction="10000"/>
          </a:bodyPr>
          <a:p>
            <a:pPr marL="0" indent="0">
              <a:spcBef>
                <a:spcPct val="0"/>
              </a:spcBef>
              <a:buNone/>
            </a:pPr>
            <a:r>
              <a:rPr lang="zh-CN" altLang="en-US" b="1">
                <a:solidFill>
                  <a:schemeClr val="accent1"/>
                </a:solidFill>
              </a:rPr>
              <a:t>任务流程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TextBox 46"/>
          <p:cNvSpPr txBox="1"/>
          <p:nvPr/>
        </p:nvSpPr>
        <p:spPr>
          <a:xfrm>
            <a:off x="6120751" y="3293993"/>
            <a:ext cx="519613" cy="577081"/>
          </a:xfrm>
          <a:prstGeom prst="rect">
            <a:avLst/>
          </a:prstGeom>
          <a:noFill/>
        </p:spPr>
        <p:txBody>
          <a:bodyPr wrap="none">
            <a:normAutofit fontScale="65000" lnSpcReduction="20000"/>
          </a:bodyPr>
          <a:p>
            <a:pPr algn="ctr"/>
            <a:r>
              <a:rPr lang="id-ID" sz="4400" spc="-300">
                <a:solidFill>
                  <a:schemeClr val="accent6"/>
                </a:solidFill>
                <a:latin typeface="Impact" panose="020B0806030902050204" pitchFamily="34" charset="0"/>
              </a:rPr>
              <a:t>0</a:t>
            </a:r>
            <a:r>
              <a:rPr lang="en-US" altLang="id-ID" sz="4400" spc="-300">
                <a:solidFill>
                  <a:schemeClr val="accent6"/>
                </a:solidFill>
                <a:latin typeface="Impact" panose="020B0806030902050204" pitchFamily="34" charset="0"/>
              </a:rPr>
              <a:t>6</a:t>
            </a:r>
            <a:endParaRPr lang="en-US" altLang="id-ID" sz="4400" spc="-300">
              <a:solidFill>
                <a:schemeClr val="accent6"/>
              </a:solidFill>
              <a:latin typeface="Impact" panose="020B0806030902050204" pitchFamily="34" charset="0"/>
            </a:endParaRPr>
          </a:p>
        </p:txBody>
      </p:sp>
      <p:sp>
        <p:nvSpPr>
          <p:cNvPr id="124" name="TextBox 67"/>
          <p:cNvSpPr txBox="1"/>
          <p:nvPr/>
        </p:nvSpPr>
        <p:spPr>
          <a:xfrm>
            <a:off x="6751320" y="3293745"/>
            <a:ext cx="1721485" cy="271780"/>
          </a:xfrm>
          <a:prstGeom prst="rect">
            <a:avLst/>
          </a:prstGeom>
        </p:spPr>
        <p:txBody>
          <a:bodyPr vert="horz" wrap="none" lIns="0" tIns="0" rIns="0" bIns="0" anchor="ctr" anchorCtr="0">
            <a:normAutofit lnSpcReduction="10000"/>
          </a:bodyPr>
          <a:p>
            <a:pPr marL="0" indent="0">
              <a:spcBef>
                <a:spcPct val="0"/>
              </a:spcBef>
              <a:buNone/>
            </a:pPr>
            <a:r>
              <a:rPr lang="zh-CN" altLang="en-US" b="1">
                <a:solidFill>
                  <a:schemeClr val="accent6"/>
                </a:solidFill>
              </a:rPr>
              <a:t>总结与展望</a:t>
            </a:r>
            <a:endParaRPr lang="zh-CN" altLang="en-US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1" nodeType="with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2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3" nodeType="with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2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1"/>
      <p:bldP spid="116" grpId="2"/>
      <p:bldP spid="117" grpId="3"/>
      <p:bldP spid="2" grpId="0"/>
      <p:bldP spid="118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bb89024-4c12-4ada-be55-8ab8ed807542"/>
          <p:cNvGrpSpPr>
            <a:grpSpLocks noChangeAspect="1"/>
          </p:cNvGrpSpPr>
          <p:nvPr/>
        </p:nvGrpSpPr>
        <p:grpSpPr>
          <a:xfrm>
            <a:off x="613402" y="1302609"/>
            <a:ext cx="7727651" cy="2939415"/>
            <a:chOff x="817869" y="1736812"/>
            <a:chExt cx="10303534" cy="3919219"/>
          </a:xfrm>
        </p:grpSpPr>
        <p:sp>
          <p:nvSpPr>
            <p:cNvPr id="4" name="Freeform: Shape 1"/>
            <p:cNvSpPr/>
            <p:nvPr/>
          </p:nvSpPr>
          <p:spPr>
            <a:xfrm>
              <a:off x="6743448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2"/>
            <p:cNvSpPr/>
            <p:nvPr/>
          </p:nvSpPr>
          <p:spPr>
            <a:xfrm>
              <a:off x="2799579" y="1736812"/>
              <a:ext cx="2420434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39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39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3"/>
            <p:cNvSpPr/>
            <p:nvPr/>
          </p:nvSpPr>
          <p:spPr>
            <a:xfrm>
              <a:off x="4774671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4"/>
            <p:cNvSpPr/>
            <p:nvPr/>
          </p:nvSpPr>
          <p:spPr>
            <a:xfrm>
              <a:off x="817869" y="1736812"/>
              <a:ext cx="2420434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672" y="2532"/>
                  </a:cubicBezTo>
                  <a:cubicBezTo>
                    <a:pt x="4231" y="4696"/>
                    <a:pt x="5085" y="7636"/>
                    <a:pt x="5085" y="10780"/>
                  </a:cubicBezTo>
                  <a:cubicBezTo>
                    <a:pt x="5085" y="13964"/>
                    <a:pt x="4231" y="16904"/>
                    <a:pt x="2672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769" y="21600"/>
                    <a:pt x="13769" y="21600"/>
                    <a:pt x="13769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76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Rectangle 5"/>
            <p:cNvSpPr/>
            <p:nvPr/>
          </p:nvSpPr>
          <p:spPr>
            <a:xfrm>
              <a:off x="1533008" y="3146844"/>
              <a:ext cx="1398728" cy="367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350">
                  <a:solidFill>
                    <a:schemeClr val="bg1">
                      <a:lumMod val="100000"/>
                    </a:schemeClr>
                  </a:solidFill>
                </a:rPr>
                <a:t>1.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扩展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处理对象</a:t>
              </a:r>
              <a:endParaRPr lang="zh-CN" altLang="en-US" sz="135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3475803" y="3146844"/>
              <a:ext cx="1398728" cy="367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350">
                  <a:solidFill>
                    <a:schemeClr val="bg1">
                      <a:lumMod val="100000"/>
                    </a:schemeClr>
                  </a:solidFill>
                </a:rPr>
                <a:t>2.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提高识别精度</a:t>
              </a:r>
              <a:endParaRPr lang="zh-CN" altLang="en-US" sz="135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10" name="Rectangle 7"/>
            <p:cNvSpPr/>
            <p:nvPr/>
          </p:nvSpPr>
          <p:spPr>
            <a:xfrm>
              <a:off x="5393655" y="3146844"/>
              <a:ext cx="1398728" cy="367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350">
                  <a:solidFill>
                    <a:schemeClr val="bg1">
                      <a:lumMod val="100000"/>
                    </a:schemeClr>
                  </a:solidFill>
                </a:rPr>
                <a:t>3.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支持更多语言</a:t>
              </a:r>
              <a:endParaRPr lang="zh-CN" altLang="en-US" sz="135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11" name="Rectangle 8"/>
            <p:cNvSpPr/>
            <p:nvPr/>
          </p:nvSpPr>
          <p:spPr>
            <a:xfrm>
              <a:off x="7522870" y="3146844"/>
              <a:ext cx="1398728" cy="367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350">
                  <a:solidFill>
                    <a:schemeClr val="bg1">
                      <a:lumMod val="100000"/>
                    </a:schemeClr>
                  </a:solidFill>
                </a:rPr>
                <a:t>4.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精确分类</a:t>
              </a:r>
              <a:endParaRPr lang="zh-CN" altLang="en-US" sz="135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12" name="Freeform: Shape 9"/>
            <p:cNvSpPr/>
            <p:nvPr/>
          </p:nvSpPr>
          <p:spPr>
            <a:xfrm>
              <a:off x="8700970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9385995" y="3146844"/>
              <a:ext cx="1398728" cy="36793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1350">
                  <a:solidFill>
                    <a:schemeClr val="bg1">
                      <a:lumMod val="100000"/>
                    </a:schemeClr>
                  </a:solidFill>
                </a:rPr>
                <a:t>5.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显示</a:t>
              </a: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优化</a:t>
              </a:r>
              <a:endParaRPr lang="zh-CN" altLang="en-US" sz="135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14" name="Rectangle 11"/>
            <p:cNvSpPr/>
            <p:nvPr/>
          </p:nvSpPr>
          <p:spPr>
            <a:xfrm>
              <a:off x="817869" y="4833071"/>
              <a:ext cx="1833033" cy="76115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normAutofit fontScale="8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通过训练模型，使其能够处理多种类型的聊天记录</a:t>
              </a:r>
              <a:endParaRPr lang="zh-CN" altLang="en-US" sz="1100"/>
            </a:p>
          </p:txBody>
        </p:sp>
        <p:sp>
          <p:nvSpPr>
            <p:cNvPr id="15" name="Rectangle 12"/>
            <p:cNvSpPr/>
            <p:nvPr/>
          </p:nvSpPr>
          <p:spPr>
            <a:xfrm>
              <a:off x="2931996" y="4833071"/>
              <a:ext cx="1842347" cy="82296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normAutofit fontScale="8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通过神经网络以针对性地提高事件信息提取精度，取代单纯的动宾关系</a:t>
              </a:r>
              <a:endParaRPr lang="zh-CN" altLang="en-US" sz="1100"/>
            </a:p>
          </p:txBody>
        </p:sp>
        <p:sp>
          <p:nvSpPr>
            <p:cNvPr id="16" name="Rectangle 13"/>
            <p:cNvSpPr/>
            <p:nvPr/>
          </p:nvSpPr>
          <p:spPr>
            <a:xfrm>
              <a:off x="4899015" y="4833185"/>
              <a:ext cx="1728192" cy="68153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normAutofit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斯坦福大学的stanza，支持识别</a:t>
              </a:r>
              <a:r>
                <a:rPr lang="en-US" altLang="zh-CN" sz="1100"/>
                <a:t>66</a:t>
              </a:r>
              <a:r>
                <a:rPr lang="zh-CN" altLang="en-US" sz="1100"/>
                <a:t>中语言</a:t>
              </a:r>
              <a:endParaRPr lang="zh-CN" altLang="en-US" sz="11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6865659" y="4833185"/>
              <a:ext cx="1728192" cy="68153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normAutofit fontScale="9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对于同一段语句的多事件信息分类并提取</a:t>
              </a:r>
              <a:endParaRPr lang="zh-CN" altLang="en-US" sz="1100"/>
            </a:p>
          </p:txBody>
        </p:sp>
        <p:sp>
          <p:nvSpPr>
            <p:cNvPr id="18" name="Rectangle 15"/>
            <p:cNvSpPr/>
            <p:nvPr/>
          </p:nvSpPr>
          <p:spPr>
            <a:xfrm>
              <a:off x="8832415" y="4833071"/>
              <a:ext cx="1869440" cy="68156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normAutofit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增加功能，美化界面</a:t>
              </a:r>
              <a:endParaRPr lang="zh-CN" altLang="en-US" sz="1100"/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891753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r>
                <a:rPr lang="zh-CN" altLang="en-US" sz="1200" b="1">
                  <a:solidFill>
                    <a:schemeClr val="accent1">
                      <a:lumMod val="100000"/>
                    </a:schemeClr>
                  </a:solidFill>
                </a:rPr>
                <a:t>增加文本的普适性</a:t>
              </a:r>
              <a:endParaRPr lang="zh-CN" altLang="en-US" sz="1200" b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2858396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r>
                <a:rPr lang="zh-CN" altLang="en-US" sz="1200" b="1">
                  <a:solidFill>
                    <a:schemeClr val="accent2">
                      <a:lumMod val="100000"/>
                    </a:schemeClr>
                  </a:solidFill>
                </a:rPr>
                <a:t>事件处理</a:t>
              </a:r>
              <a:endParaRPr lang="zh-CN" altLang="en-US" sz="1200" b="1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4825039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r>
                <a:rPr lang="zh-CN" altLang="en-US" sz="1200" b="1">
                  <a:solidFill>
                    <a:schemeClr val="accent3">
                      <a:lumMod val="100000"/>
                    </a:schemeClr>
                  </a:solidFill>
                </a:rPr>
                <a:t>语言扩展</a:t>
              </a:r>
              <a:endParaRPr lang="zh-CN" altLang="en-US" sz="12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6791682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200" b="1">
                  <a:solidFill>
                    <a:schemeClr val="accent4">
                      <a:lumMod val="100000"/>
                    </a:schemeClr>
                  </a:solidFill>
                </a:rPr>
                <a:t>同一段语句 的多事件信息提取</a:t>
              </a:r>
              <a:endParaRPr lang="en-US" altLang="zh-CN" sz="12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3" name="TextBox 20"/>
            <p:cNvSpPr txBox="1"/>
            <p:nvPr/>
          </p:nvSpPr>
          <p:spPr>
            <a:xfrm>
              <a:off x="8758325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r>
                <a:rPr lang="zh-CN" altLang="en-US" sz="1200" b="1">
                  <a:solidFill>
                    <a:schemeClr val="accent5">
                      <a:lumMod val="100000"/>
                    </a:schemeClr>
                  </a:solidFill>
                </a:rPr>
                <a:t>优化处理框架</a:t>
              </a:r>
              <a:endParaRPr lang="zh-CN" altLang="en-US" sz="1200" b="1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4" name="Freeform: Shape 21"/>
            <p:cNvSpPr>
              <a:spLocks noChangeAspect="1"/>
            </p:cNvSpPr>
            <p:nvPr/>
          </p:nvSpPr>
          <p:spPr bwMode="auto">
            <a:xfrm>
              <a:off x="5772932" y="2357132"/>
              <a:ext cx="609685" cy="555432"/>
            </a:xfrm>
            <a:custGeom>
              <a:avLst/>
              <a:gdLst>
                <a:gd name="connsiteX0" fmla="*/ 260506 w 331788"/>
                <a:gd name="connsiteY0" fmla="*/ 76839 h 302264"/>
                <a:gd name="connsiteX1" fmla="*/ 326604 w 331788"/>
                <a:gd name="connsiteY1" fmla="*/ 76839 h 302264"/>
                <a:gd name="connsiteX2" fmla="*/ 326604 w 331788"/>
                <a:gd name="connsiteY2" fmla="*/ 291959 h 302264"/>
                <a:gd name="connsiteX3" fmla="*/ 331788 w 331788"/>
                <a:gd name="connsiteY3" fmla="*/ 297111 h 302264"/>
                <a:gd name="connsiteX4" fmla="*/ 326604 w 331788"/>
                <a:gd name="connsiteY4" fmla="*/ 302264 h 302264"/>
                <a:gd name="connsiteX5" fmla="*/ 5184 w 331788"/>
                <a:gd name="connsiteY5" fmla="*/ 302264 h 302264"/>
                <a:gd name="connsiteX6" fmla="*/ 0 w 331788"/>
                <a:gd name="connsiteY6" fmla="*/ 297111 h 302264"/>
                <a:gd name="connsiteX7" fmla="*/ 5184 w 331788"/>
                <a:gd name="connsiteY7" fmla="*/ 291959 h 302264"/>
                <a:gd name="connsiteX8" fmla="*/ 11664 w 331788"/>
                <a:gd name="connsiteY8" fmla="*/ 291959 h 302264"/>
                <a:gd name="connsiteX9" fmla="*/ 11664 w 331788"/>
                <a:gd name="connsiteY9" fmla="*/ 214670 h 302264"/>
                <a:gd name="connsiteX10" fmla="*/ 77763 w 331788"/>
                <a:gd name="connsiteY10" fmla="*/ 214670 h 302264"/>
                <a:gd name="connsiteX11" fmla="*/ 77763 w 331788"/>
                <a:gd name="connsiteY11" fmla="*/ 291959 h 302264"/>
                <a:gd name="connsiteX12" fmla="*/ 94612 w 331788"/>
                <a:gd name="connsiteY12" fmla="*/ 291959 h 302264"/>
                <a:gd name="connsiteX13" fmla="*/ 94612 w 331788"/>
                <a:gd name="connsiteY13" fmla="*/ 165721 h 302264"/>
                <a:gd name="connsiteX14" fmla="*/ 160710 w 331788"/>
                <a:gd name="connsiteY14" fmla="*/ 165721 h 302264"/>
                <a:gd name="connsiteX15" fmla="*/ 160710 w 331788"/>
                <a:gd name="connsiteY15" fmla="*/ 291959 h 302264"/>
                <a:gd name="connsiteX16" fmla="*/ 177559 w 331788"/>
                <a:gd name="connsiteY16" fmla="*/ 291959 h 302264"/>
                <a:gd name="connsiteX17" fmla="*/ 177559 w 331788"/>
                <a:gd name="connsiteY17" fmla="*/ 121924 h 302264"/>
                <a:gd name="connsiteX18" fmla="*/ 243657 w 331788"/>
                <a:gd name="connsiteY18" fmla="*/ 121924 h 302264"/>
                <a:gd name="connsiteX19" fmla="*/ 243657 w 331788"/>
                <a:gd name="connsiteY19" fmla="*/ 291959 h 302264"/>
                <a:gd name="connsiteX20" fmla="*/ 260506 w 331788"/>
                <a:gd name="connsiteY20" fmla="*/ 291959 h 302264"/>
                <a:gd name="connsiteX21" fmla="*/ 260506 w 331788"/>
                <a:gd name="connsiteY21" fmla="*/ 76839 h 302264"/>
                <a:gd name="connsiteX22" fmla="*/ 212230 w 331788"/>
                <a:gd name="connsiteY22" fmla="*/ 334 h 302264"/>
                <a:gd name="connsiteX23" fmla="*/ 259954 w 331788"/>
                <a:gd name="connsiteY23" fmla="*/ 4179 h 302264"/>
                <a:gd name="connsiteX24" fmla="*/ 261244 w 331788"/>
                <a:gd name="connsiteY24" fmla="*/ 5460 h 302264"/>
                <a:gd name="connsiteX25" fmla="*/ 262534 w 331788"/>
                <a:gd name="connsiteY25" fmla="*/ 5460 h 302264"/>
                <a:gd name="connsiteX26" fmla="*/ 263823 w 331788"/>
                <a:gd name="connsiteY26" fmla="*/ 6742 h 302264"/>
                <a:gd name="connsiteX27" fmla="*/ 263823 w 331788"/>
                <a:gd name="connsiteY27" fmla="*/ 8024 h 302264"/>
                <a:gd name="connsiteX28" fmla="*/ 265113 w 331788"/>
                <a:gd name="connsiteY28" fmla="*/ 8024 h 302264"/>
                <a:gd name="connsiteX29" fmla="*/ 265113 w 331788"/>
                <a:gd name="connsiteY29" fmla="*/ 9305 h 302264"/>
                <a:gd name="connsiteX30" fmla="*/ 265113 w 331788"/>
                <a:gd name="connsiteY30" fmla="*/ 10587 h 302264"/>
                <a:gd name="connsiteX31" fmla="*/ 265113 w 331788"/>
                <a:gd name="connsiteY31" fmla="*/ 11869 h 302264"/>
                <a:gd name="connsiteX32" fmla="*/ 263823 w 331788"/>
                <a:gd name="connsiteY32" fmla="*/ 11869 h 302264"/>
                <a:gd name="connsiteX33" fmla="*/ 244476 w 331788"/>
                <a:gd name="connsiteY33" fmla="*/ 55445 h 302264"/>
                <a:gd name="connsiteX34" fmla="*/ 239316 w 331788"/>
                <a:gd name="connsiteY34" fmla="*/ 58008 h 302264"/>
                <a:gd name="connsiteX35" fmla="*/ 238026 w 331788"/>
                <a:gd name="connsiteY35" fmla="*/ 58008 h 302264"/>
                <a:gd name="connsiteX36" fmla="*/ 234157 w 331788"/>
                <a:gd name="connsiteY36" fmla="*/ 50318 h 302264"/>
                <a:gd name="connsiteX37" fmla="*/ 247055 w 331788"/>
                <a:gd name="connsiteY37" fmla="*/ 23403 h 302264"/>
                <a:gd name="connsiteX38" fmla="*/ 47129 w 331788"/>
                <a:gd name="connsiteY38" fmla="*/ 137470 h 302264"/>
                <a:gd name="connsiteX39" fmla="*/ 44549 w 331788"/>
                <a:gd name="connsiteY39" fmla="*/ 138752 h 302264"/>
                <a:gd name="connsiteX40" fmla="*/ 40680 w 331788"/>
                <a:gd name="connsiteY40" fmla="*/ 136189 h 302264"/>
                <a:gd name="connsiteX41" fmla="*/ 41970 w 331788"/>
                <a:gd name="connsiteY41" fmla="*/ 128499 h 302264"/>
                <a:gd name="connsiteX42" fmla="*/ 241896 w 331788"/>
                <a:gd name="connsiteY42" fmla="*/ 13150 h 302264"/>
                <a:gd name="connsiteX43" fmla="*/ 212230 w 331788"/>
                <a:gd name="connsiteY43" fmla="*/ 10587 h 302264"/>
                <a:gd name="connsiteX44" fmla="*/ 207070 w 331788"/>
                <a:gd name="connsiteY44" fmla="*/ 5460 h 302264"/>
                <a:gd name="connsiteX45" fmla="*/ 212230 w 331788"/>
                <a:gd name="connsiteY45" fmla="*/ 334 h 3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1788" h="302264">
                  <a:moveTo>
                    <a:pt x="260506" y="76839"/>
                  </a:moveTo>
                  <a:cubicBezTo>
                    <a:pt x="260506" y="76839"/>
                    <a:pt x="260506" y="76839"/>
                    <a:pt x="326604" y="76839"/>
                  </a:cubicBezTo>
                  <a:cubicBezTo>
                    <a:pt x="326604" y="76839"/>
                    <a:pt x="326604" y="76839"/>
                    <a:pt x="326604" y="291959"/>
                  </a:cubicBezTo>
                  <a:cubicBezTo>
                    <a:pt x="329196" y="291959"/>
                    <a:pt x="331788" y="294535"/>
                    <a:pt x="331788" y="297111"/>
                  </a:cubicBezTo>
                  <a:cubicBezTo>
                    <a:pt x="331788" y="299688"/>
                    <a:pt x="329196" y="302264"/>
                    <a:pt x="326604" y="302264"/>
                  </a:cubicBezTo>
                  <a:cubicBezTo>
                    <a:pt x="326604" y="302264"/>
                    <a:pt x="326604" y="302264"/>
                    <a:pt x="5184" y="302264"/>
                  </a:cubicBezTo>
                  <a:cubicBezTo>
                    <a:pt x="2592" y="302264"/>
                    <a:pt x="0" y="299688"/>
                    <a:pt x="0" y="297111"/>
                  </a:cubicBezTo>
                  <a:cubicBezTo>
                    <a:pt x="0" y="294535"/>
                    <a:pt x="2592" y="291959"/>
                    <a:pt x="5184" y="291959"/>
                  </a:cubicBezTo>
                  <a:cubicBezTo>
                    <a:pt x="5184" y="291959"/>
                    <a:pt x="5184" y="291959"/>
                    <a:pt x="11664" y="291959"/>
                  </a:cubicBezTo>
                  <a:cubicBezTo>
                    <a:pt x="11664" y="291959"/>
                    <a:pt x="11664" y="291959"/>
                    <a:pt x="11664" y="214670"/>
                  </a:cubicBezTo>
                  <a:cubicBezTo>
                    <a:pt x="11664" y="214670"/>
                    <a:pt x="11664" y="214670"/>
                    <a:pt x="77763" y="214670"/>
                  </a:cubicBezTo>
                  <a:cubicBezTo>
                    <a:pt x="77763" y="214670"/>
                    <a:pt x="77763" y="214670"/>
                    <a:pt x="77763" y="291959"/>
                  </a:cubicBezTo>
                  <a:cubicBezTo>
                    <a:pt x="77763" y="291959"/>
                    <a:pt x="77763" y="291959"/>
                    <a:pt x="94612" y="291959"/>
                  </a:cubicBezTo>
                  <a:cubicBezTo>
                    <a:pt x="94612" y="291959"/>
                    <a:pt x="94612" y="291959"/>
                    <a:pt x="94612" y="165721"/>
                  </a:cubicBezTo>
                  <a:cubicBezTo>
                    <a:pt x="94612" y="165721"/>
                    <a:pt x="94612" y="165721"/>
                    <a:pt x="160710" y="165721"/>
                  </a:cubicBezTo>
                  <a:cubicBezTo>
                    <a:pt x="160710" y="165721"/>
                    <a:pt x="160710" y="165721"/>
                    <a:pt x="160710" y="291959"/>
                  </a:cubicBezTo>
                  <a:cubicBezTo>
                    <a:pt x="160710" y="291959"/>
                    <a:pt x="160710" y="291959"/>
                    <a:pt x="177559" y="291959"/>
                  </a:cubicBezTo>
                  <a:cubicBezTo>
                    <a:pt x="177559" y="291959"/>
                    <a:pt x="177559" y="291959"/>
                    <a:pt x="177559" y="121924"/>
                  </a:cubicBezTo>
                  <a:cubicBezTo>
                    <a:pt x="177559" y="121924"/>
                    <a:pt x="177559" y="121924"/>
                    <a:pt x="243657" y="121924"/>
                  </a:cubicBezTo>
                  <a:cubicBezTo>
                    <a:pt x="243657" y="121924"/>
                    <a:pt x="243657" y="121924"/>
                    <a:pt x="243657" y="291959"/>
                  </a:cubicBezTo>
                  <a:cubicBezTo>
                    <a:pt x="243657" y="291959"/>
                    <a:pt x="243657" y="291959"/>
                    <a:pt x="260506" y="291959"/>
                  </a:cubicBezTo>
                  <a:cubicBezTo>
                    <a:pt x="260506" y="291959"/>
                    <a:pt x="260506" y="291959"/>
                    <a:pt x="260506" y="76839"/>
                  </a:cubicBezTo>
                  <a:close/>
                  <a:moveTo>
                    <a:pt x="212230" y="334"/>
                  </a:moveTo>
                  <a:cubicBezTo>
                    <a:pt x="212230" y="334"/>
                    <a:pt x="212230" y="334"/>
                    <a:pt x="259954" y="4179"/>
                  </a:cubicBezTo>
                  <a:cubicBezTo>
                    <a:pt x="259954" y="4179"/>
                    <a:pt x="261244" y="4179"/>
                    <a:pt x="261244" y="5460"/>
                  </a:cubicBezTo>
                  <a:cubicBezTo>
                    <a:pt x="262534" y="5460"/>
                    <a:pt x="262534" y="5460"/>
                    <a:pt x="262534" y="5460"/>
                  </a:cubicBezTo>
                  <a:cubicBezTo>
                    <a:pt x="262534" y="5460"/>
                    <a:pt x="263823" y="6742"/>
                    <a:pt x="263823" y="6742"/>
                  </a:cubicBezTo>
                  <a:cubicBezTo>
                    <a:pt x="263823" y="6742"/>
                    <a:pt x="263823" y="8024"/>
                    <a:pt x="263823" y="8024"/>
                  </a:cubicBezTo>
                  <a:cubicBezTo>
                    <a:pt x="263823" y="8024"/>
                    <a:pt x="265113" y="8024"/>
                    <a:pt x="265113" y="8024"/>
                  </a:cubicBezTo>
                  <a:cubicBezTo>
                    <a:pt x="265113" y="8024"/>
                    <a:pt x="265113" y="8024"/>
                    <a:pt x="265113" y="9305"/>
                  </a:cubicBezTo>
                  <a:cubicBezTo>
                    <a:pt x="265113" y="9305"/>
                    <a:pt x="265113" y="10587"/>
                    <a:pt x="265113" y="10587"/>
                  </a:cubicBezTo>
                  <a:cubicBezTo>
                    <a:pt x="265113" y="10587"/>
                    <a:pt x="265113" y="11869"/>
                    <a:pt x="265113" y="11869"/>
                  </a:cubicBezTo>
                  <a:cubicBezTo>
                    <a:pt x="263823" y="11869"/>
                    <a:pt x="263823" y="11869"/>
                    <a:pt x="263823" y="11869"/>
                  </a:cubicBezTo>
                  <a:cubicBezTo>
                    <a:pt x="263823" y="11869"/>
                    <a:pt x="263823" y="11869"/>
                    <a:pt x="244476" y="55445"/>
                  </a:cubicBezTo>
                  <a:cubicBezTo>
                    <a:pt x="244476" y="56726"/>
                    <a:pt x="241896" y="58008"/>
                    <a:pt x="239316" y="58008"/>
                  </a:cubicBezTo>
                  <a:cubicBezTo>
                    <a:pt x="239316" y="58008"/>
                    <a:pt x="238026" y="58008"/>
                    <a:pt x="238026" y="58008"/>
                  </a:cubicBezTo>
                  <a:cubicBezTo>
                    <a:pt x="234157" y="56726"/>
                    <a:pt x="232867" y="52881"/>
                    <a:pt x="234157" y="50318"/>
                  </a:cubicBezTo>
                  <a:cubicBezTo>
                    <a:pt x="234157" y="50318"/>
                    <a:pt x="234157" y="50318"/>
                    <a:pt x="247055" y="23403"/>
                  </a:cubicBezTo>
                  <a:cubicBezTo>
                    <a:pt x="247055" y="23403"/>
                    <a:pt x="247055" y="23403"/>
                    <a:pt x="47129" y="137470"/>
                  </a:cubicBezTo>
                  <a:cubicBezTo>
                    <a:pt x="47129" y="138752"/>
                    <a:pt x="45839" y="138752"/>
                    <a:pt x="44549" y="138752"/>
                  </a:cubicBezTo>
                  <a:cubicBezTo>
                    <a:pt x="43260" y="138752"/>
                    <a:pt x="40680" y="137470"/>
                    <a:pt x="40680" y="136189"/>
                  </a:cubicBezTo>
                  <a:cubicBezTo>
                    <a:pt x="38100" y="133625"/>
                    <a:pt x="39390" y="129780"/>
                    <a:pt x="41970" y="128499"/>
                  </a:cubicBezTo>
                  <a:cubicBezTo>
                    <a:pt x="41970" y="128499"/>
                    <a:pt x="41970" y="128499"/>
                    <a:pt x="241896" y="13150"/>
                  </a:cubicBezTo>
                  <a:cubicBezTo>
                    <a:pt x="241896" y="13150"/>
                    <a:pt x="241896" y="13150"/>
                    <a:pt x="212230" y="10587"/>
                  </a:cubicBezTo>
                  <a:cubicBezTo>
                    <a:pt x="208360" y="10587"/>
                    <a:pt x="207070" y="8024"/>
                    <a:pt x="207070" y="5460"/>
                  </a:cubicBezTo>
                  <a:cubicBezTo>
                    <a:pt x="207070" y="1615"/>
                    <a:pt x="209650" y="-948"/>
                    <a:pt x="212230" y="3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Freeform: Shape 22"/>
            <p:cNvSpPr>
              <a:spLocks noChangeAspect="1"/>
            </p:cNvSpPr>
            <p:nvPr/>
          </p:nvSpPr>
          <p:spPr bwMode="auto">
            <a:xfrm>
              <a:off x="3992872" y="2330006"/>
              <a:ext cx="364653" cy="609685"/>
            </a:xfrm>
            <a:custGeom>
              <a:avLst/>
              <a:gdLst>
                <a:gd name="connsiteX0" fmla="*/ 67491 w 201291"/>
                <a:gd name="connsiteY0" fmla="*/ 292100 h 336550"/>
                <a:gd name="connsiteX1" fmla="*/ 134027 w 201291"/>
                <a:gd name="connsiteY1" fmla="*/ 292100 h 336550"/>
                <a:gd name="connsiteX2" fmla="*/ 146003 w 201291"/>
                <a:gd name="connsiteY2" fmla="*/ 302559 h 336550"/>
                <a:gd name="connsiteX3" fmla="*/ 134027 w 201291"/>
                <a:gd name="connsiteY3" fmla="*/ 314325 h 336550"/>
                <a:gd name="connsiteX4" fmla="*/ 123381 w 201291"/>
                <a:gd name="connsiteY4" fmla="*/ 314325 h 336550"/>
                <a:gd name="connsiteX5" fmla="*/ 100759 w 201291"/>
                <a:gd name="connsiteY5" fmla="*/ 336550 h 336550"/>
                <a:gd name="connsiteX6" fmla="*/ 78137 w 201291"/>
                <a:gd name="connsiteY6" fmla="*/ 314325 h 336550"/>
                <a:gd name="connsiteX7" fmla="*/ 67491 w 201291"/>
                <a:gd name="connsiteY7" fmla="*/ 314325 h 336550"/>
                <a:gd name="connsiteX8" fmla="*/ 55515 w 201291"/>
                <a:gd name="connsiteY8" fmla="*/ 302559 h 336550"/>
                <a:gd name="connsiteX9" fmla="*/ 67491 w 201291"/>
                <a:gd name="connsiteY9" fmla="*/ 292100 h 336550"/>
                <a:gd name="connsiteX10" fmla="*/ 67491 w 201291"/>
                <a:gd name="connsiteY10" fmla="*/ 254000 h 336550"/>
                <a:gd name="connsiteX11" fmla="*/ 134027 w 201291"/>
                <a:gd name="connsiteY11" fmla="*/ 254000 h 336550"/>
                <a:gd name="connsiteX12" fmla="*/ 146003 w 201291"/>
                <a:gd name="connsiteY12" fmla="*/ 265766 h 336550"/>
                <a:gd name="connsiteX13" fmla="*/ 134027 w 201291"/>
                <a:gd name="connsiteY13" fmla="*/ 276225 h 336550"/>
                <a:gd name="connsiteX14" fmla="*/ 67491 w 201291"/>
                <a:gd name="connsiteY14" fmla="*/ 276225 h 336550"/>
                <a:gd name="connsiteX15" fmla="*/ 55515 w 201291"/>
                <a:gd name="connsiteY15" fmla="*/ 265766 h 336550"/>
                <a:gd name="connsiteX16" fmla="*/ 67491 w 201291"/>
                <a:gd name="connsiteY16" fmla="*/ 254000 h 336550"/>
                <a:gd name="connsiteX17" fmla="*/ 64632 w 201291"/>
                <a:gd name="connsiteY17" fmla="*/ 110583 h 336550"/>
                <a:gd name="connsiteX18" fmla="*/ 56604 w 201291"/>
                <a:gd name="connsiteY18" fmla="*/ 123748 h 336550"/>
                <a:gd name="connsiteX19" fmla="*/ 83365 w 201291"/>
                <a:gd name="connsiteY19" fmla="*/ 215900 h 336550"/>
                <a:gd name="connsiteX20" fmla="*/ 118154 w 201291"/>
                <a:gd name="connsiteY20" fmla="*/ 215900 h 336550"/>
                <a:gd name="connsiteX21" fmla="*/ 144915 w 201291"/>
                <a:gd name="connsiteY21" fmla="*/ 123748 h 336550"/>
                <a:gd name="connsiteX22" fmla="*/ 136887 w 201291"/>
                <a:gd name="connsiteY22" fmla="*/ 110583 h 336550"/>
                <a:gd name="connsiteX23" fmla="*/ 123506 w 201291"/>
                <a:gd name="connsiteY23" fmla="*/ 118482 h 336550"/>
                <a:gd name="connsiteX24" fmla="*/ 100760 w 201291"/>
                <a:gd name="connsiteY24" fmla="*/ 193520 h 336550"/>
                <a:gd name="connsiteX25" fmla="*/ 78013 w 201291"/>
                <a:gd name="connsiteY25" fmla="*/ 118482 h 336550"/>
                <a:gd name="connsiteX26" fmla="*/ 64632 w 201291"/>
                <a:gd name="connsiteY26" fmla="*/ 110583 h 336550"/>
                <a:gd name="connsiteX27" fmla="*/ 100507 w 201291"/>
                <a:gd name="connsiteY27" fmla="*/ 0 h 336550"/>
                <a:gd name="connsiteX28" fmla="*/ 195324 w 201291"/>
                <a:gd name="connsiteY28" fmla="*/ 123667 h 336550"/>
                <a:gd name="connsiteX29" fmla="*/ 158451 w 201291"/>
                <a:gd name="connsiteY29" fmla="*/ 177607 h 336550"/>
                <a:gd name="connsiteX30" fmla="*/ 145281 w 201291"/>
                <a:gd name="connsiteY30" fmla="*/ 224969 h 336550"/>
                <a:gd name="connsiteX31" fmla="*/ 130796 w 201291"/>
                <a:gd name="connsiteY31" fmla="*/ 238125 h 336550"/>
                <a:gd name="connsiteX32" fmla="*/ 70218 w 201291"/>
                <a:gd name="connsiteY32" fmla="*/ 238125 h 336550"/>
                <a:gd name="connsiteX33" fmla="*/ 55732 w 201291"/>
                <a:gd name="connsiteY33" fmla="*/ 224969 h 336550"/>
                <a:gd name="connsiteX34" fmla="*/ 41246 w 201291"/>
                <a:gd name="connsiteY34" fmla="*/ 174976 h 336550"/>
                <a:gd name="connsiteX35" fmla="*/ 3056 w 201291"/>
                <a:gd name="connsiteY35" fmla="*/ 115774 h 336550"/>
                <a:gd name="connsiteX36" fmla="*/ 100507 w 201291"/>
                <a:gd name="connsiteY3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1291" h="336550">
                  <a:moveTo>
                    <a:pt x="67491" y="292100"/>
                  </a:moveTo>
                  <a:cubicBezTo>
                    <a:pt x="67491" y="292100"/>
                    <a:pt x="67491" y="292100"/>
                    <a:pt x="134027" y="292100"/>
                  </a:cubicBezTo>
                  <a:cubicBezTo>
                    <a:pt x="140680" y="292100"/>
                    <a:pt x="146003" y="297330"/>
                    <a:pt x="146003" y="302559"/>
                  </a:cubicBezTo>
                  <a:cubicBezTo>
                    <a:pt x="146003" y="309096"/>
                    <a:pt x="140680" y="314325"/>
                    <a:pt x="134027" y="314325"/>
                  </a:cubicBezTo>
                  <a:cubicBezTo>
                    <a:pt x="134027" y="314325"/>
                    <a:pt x="134027" y="314325"/>
                    <a:pt x="123381" y="314325"/>
                  </a:cubicBezTo>
                  <a:cubicBezTo>
                    <a:pt x="123381" y="326091"/>
                    <a:pt x="112735" y="336550"/>
                    <a:pt x="100759" y="336550"/>
                  </a:cubicBezTo>
                  <a:cubicBezTo>
                    <a:pt x="88783" y="336550"/>
                    <a:pt x="78137" y="326091"/>
                    <a:pt x="78137" y="314325"/>
                  </a:cubicBezTo>
                  <a:cubicBezTo>
                    <a:pt x="78137" y="314325"/>
                    <a:pt x="78137" y="314325"/>
                    <a:pt x="67491" y="314325"/>
                  </a:cubicBezTo>
                  <a:cubicBezTo>
                    <a:pt x="60838" y="314325"/>
                    <a:pt x="55515" y="309096"/>
                    <a:pt x="55515" y="302559"/>
                  </a:cubicBezTo>
                  <a:cubicBezTo>
                    <a:pt x="55515" y="297330"/>
                    <a:pt x="60838" y="292100"/>
                    <a:pt x="67491" y="292100"/>
                  </a:cubicBezTo>
                  <a:close/>
                  <a:moveTo>
                    <a:pt x="67491" y="254000"/>
                  </a:moveTo>
                  <a:cubicBezTo>
                    <a:pt x="67491" y="254000"/>
                    <a:pt x="67491" y="254000"/>
                    <a:pt x="134027" y="254000"/>
                  </a:cubicBezTo>
                  <a:cubicBezTo>
                    <a:pt x="140680" y="254000"/>
                    <a:pt x="146003" y="259230"/>
                    <a:pt x="146003" y="265766"/>
                  </a:cubicBezTo>
                  <a:cubicBezTo>
                    <a:pt x="146003" y="270996"/>
                    <a:pt x="140680" y="276225"/>
                    <a:pt x="134027" y="276225"/>
                  </a:cubicBezTo>
                  <a:cubicBezTo>
                    <a:pt x="134027" y="276225"/>
                    <a:pt x="134027" y="276225"/>
                    <a:pt x="67491" y="276225"/>
                  </a:cubicBezTo>
                  <a:cubicBezTo>
                    <a:pt x="60838" y="276225"/>
                    <a:pt x="55515" y="270996"/>
                    <a:pt x="55515" y="265766"/>
                  </a:cubicBezTo>
                  <a:cubicBezTo>
                    <a:pt x="55515" y="259230"/>
                    <a:pt x="60838" y="254000"/>
                    <a:pt x="67491" y="254000"/>
                  </a:cubicBezTo>
                  <a:close/>
                  <a:moveTo>
                    <a:pt x="64632" y="110583"/>
                  </a:moveTo>
                  <a:cubicBezTo>
                    <a:pt x="57942" y="111900"/>
                    <a:pt x="53928" y="118482"/>
                    <a:pt x="56604" y="123748"/>
                  </a:cubicBezTo>
                  <a:cubicBezTo>
                    <a:pt x="56604" y="123748"/>
                    <a:pt x="56604" y="123748"/>
                    <a:pt x="83365" y="215900"/>
                  </a:cubicBezTo>
                  <a:lnTo>
                    <a:pt x="118154" y="215900"/>
                  </a:lnTo>
                  <a:cubicBezTo>
                    <a:pt x="118154" y="215900"/>
                    <a:pt x="118154" y="215900"/>
                    <a:pt x="144915" y="123748"/>
                  </a:cubicBezTo>
                  <a:cubicBezTo>
                    <a:pt x="147591" y="118482"/>
                    <a:pt x="143577" y="111900"/>
                    <a:pt x="136887" y="110583"/>
                  </a:cubicBezTo>
                  <a:cubicBezTo>
                    <a:pt x="131535" y="107950"/>
                    <a:pt x="124844" y="111900"/>
                    <a:pt x="123506" y="118482"/>
                  </a:cubicBezTo>
                  <a:cubicBezTo>
                    <a:pt x="123506" y="118482"/>
                    <a:pt x="123506" y="118482"/>
                    <a:pt x="100760" y="193520"/>
                  </a:cubicBezTo>
                  <a:cubicBezTo>
                    <a:pt x="100760" y="193520"/>
                    <a:pt x="100760" y="193520"/>
                    <a:pt x="78013" y="118482"/>
                  </a:cubicBezTo>
                  <a:cubicBezTo>
                    <a:pt x="76675" y="111900"/>
                    <a:pt x="69985" y="107950"/>
                    <a:pt x="64632" y="110583"/>
                  </a:cubicBezTo>
                  <a:close/>
                  <a:moveTo>
                    <a:pt x="100507" y="0"/>
                  </a:moveTo>
                  <a:cubicBezTo>
                    <a:pt x="168986" y="0"/>
                    <a:pt x="219028" y="63149"/>
                    <a:pt x="195324" y="123667"/>
                  </a:cubicBezTo>
                  <a:cubicBezTo>
                    <a:pt x="184789" y="152611"/>
                    <a:pt x="171620" y="153926"/>
                    <a:pt x="158451" y="177607"/>
                  </a:cubicBezTo>
                  <a:cubicBezTo>
                    <a:pt x="149232" y="192079"/>
                    <a:pt x="145281" y="207866"/>
                    <a:pt x="145281" y="224969"/>
                  </a:cubicBezTo>
                  <a:cubicBezTo>
                    <a:pt x="145281" y="232863"/>
                    <a:pt x="138697" y="238125"/>
                    <a:pt x="130796" y="238125"/>
                  </a:cubicBezTo>
                  <a:cubicBezTo>
                    <a:pt x="130796" y="238125"/>
                    <a:pt x="130796" y="238125"/>
                    <a:pt x="70218" y="238125"/>
                  </a:cubicBezTo>
                  <a:cubicBezTo>
                    <a:pt x="62317" y="238125"/>
                    <a:pt x="55732" y="232863"/>
                    <a:pt x="55732" y="224969"/>
                  </a:cubicBezTo>
                  <a:cubicBezTo>
                    <a:pt x="55732" y="206551"/>
                    <a:pt x="50464" y="189448"/>
                    <a:pt x="41246" y="174976"/>
                  </a:cubicBezTo>
                  <a:cubicBezTo>
                    <a:pt x="29394" y="155242"/>
                    <a:pt x="10957" y="147348"/>
                    <a:pt x="3056" y="115774"/>
                  </a:cubicBezTo>
                  <a:cubicBezTo>
                    <a:pt x="-12747" y="56571"/>
                    <a:pt x="34661" y="0"/>
                    <a:pt x="1005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Freeform: Shape 23"/>
            <p:cNvSpPr>
              <a:spLocks noChangeAspect="1"/>
            </p:cNvSpPr>
            <p:nvPr/>
          </p:nvSpPr>
          <p:spPr bwMode="auto">
            <a:xfrm>
              <a:off x="1987910" y="2330006"/>
              <a:ext cx="589555" cy="609685"/>
            </a:xfrm>
            <a:custGeom>
              <a:avLst/>
              <a:gdLst>
                <a:gd name="connsiteX0" fmla="*/ 216580 w 325438"/>
                <a:gd name="connsiteY0" fmla="*/ 198438 h 336550"/>
                <a:gd name="connsiteX1" fmla="*/ 208416 w 325438"/>
                <a:gd name="connsiteY1" fmla="*/ 201069 h 336550"/>
                <a:gd name="connsiteX2" fmla="*/ 204333 w 325438"/>
                <a:gd name="connsiteY2" fmla="*/ 205015 h 336550"/>
                <a:gd name="connsiteX3" fmla="*/ 202973 w 325438"/>
                <a:gd name="connsiteY3" fmla="*/ 212907 h 336550"/>
                <a:gd name="connsiteX4" fmla="*/ 201612 w 325438"/>
                <a:gd name="connsiteY4" fmla="*/ 222115 h 336550"/>
                <a:gd name="connsiteX5" fmla="*/ 202973 w 325438"/>
                <a:gd name="connsiteY5" fmla="*/ 231323 h 336550"/>
                <a:gd name="connsiteX6" fmla="*/ 204333 w 325438"/>
                <a:gd name="connsiteY6" fmla="*/ 237899 h 336550"/>
                <a:gd name="connsiteX7" fmla="*/ 208416 w 325438"/>
                <a:gd name="connsiteY7" fmla="*/ 243161 h 336550"/>
                <a:gd name="connsiteX8" fmla="*/ 216580 w 325438"/>
                <a:gd name="connsiteY8" fmla="*/ 244476 h 336550"/>
                <a:gd name="connsiteX9" fmla="*/ 223383 w 325438"/>
                <a:gd name="connsiteY9" fmla="*/ 243161 h 336550"/>
                <a:gd name="connsiteX10" fmla="*/ 227466 w 325438"/>
                <a:gd name="connsiteY10" fmla="*/ 237899 h 336550"/>
                <a:gd name="connsiteX11" fmla="*/ 230187 w 325438"/>
                <a:gd name="connsiteY11" fmla="*/ 231323 h 336550"/>
                <a:gd name="connsiteX12" fmla="*/ 230187 w 325438"/>
                <a:gd name="connsiteY12" fmla="*/ 222115 h 336550"/>
                <a:gd name="connsiteX13" fmla="*/ 230187 w 325438"/>
                <a:gd name="connsiteY13" fmla="*/ 212907 h 336550"/>
                <a:gd name="connsiteX14" fmla="*/ 227466 w 325438"/>
                <a:gd name="connsiteY14" fmla="*/ 205015 h 336550"/>
                <a:gd name="connsiteX15" fmla="*/ 223383 w 325438"/>
                <a:gd name="connsiteY15" fmla="*/ 201069 h 336550"/>
                <a:gd name="connsiteX16" fmla="*/ 216580 w 325438"/>
                <a:gd name="connsiteY16" fmla="*/ 198438 h 336550"/>
                <a:gd name="connsiteX17" fmla="*/ 216568 w 325438"/>
                <a:gd name="connsiteY17" fmla="*/ 139700 h 336550"/>
                <a:gd name="connsiteX18" fmla="*/ 205874 w 325438"/>
                <a:gd name="connsiteY18" fmla="*/ 146269 h 336550"/>
                <a:gd name="connsiteX19" fmla="*/ 203200 w 325438"/>
                <a:gd name="connsiteY19" fmla="*/ 158093 h 336550"/>
                <a:gd name="connsiteX20" fmla="*/ 207211 w 325438"/>
                <a:gd name="connsiteY20" fmla="*/ 173859 h 336550"/>
                <a:gd name="connsiteX21" fmla="*/ 216568 w 325438"/>
                <a:gd name="connsiteY21" fmla="*/ 177800 h 336550"/>
                <a:gd name="connsiteX22" fmla="*/ 225926 w 325438"/>
                <a:gd name="connsiteY22" fmla="*/ 173859 h 336550"/>
                <a:gd name="connsiteX23" fmla="*/ 228600 w 325438"/>
                <a:gd name="connsiteY23" fmla="*/ 158093 h 336550"/>
                <a:gd name="connsiteX24" fmla="*/ 225926 w 325438"/>
                <a:gd name="connsiteY24" fmla="*/ 146269 h 336550"/>
                <a:gd name="connsiteX25" fmla="*/ 216568 w 325438"/>
                <a:gd name="connsiteY25" fmla="*/ 139700 h 336550"/>
                <a:gd name="connsiteX26" fmla="*/ 216552 w 325438"/>
                <a:gd name="connsiteY26" fmla="*/ 119063 h 336550"/>
                <a:gd name="connsiteX27" fmla="*/ 236124 w 325438"/>
                <a:gd name="connsiteY27" fmla="*/ 121676 h 336550"/>
                <a:gd name="connsiteX28" fmla="*/ 250477 w 325438"/>
                <a:gd name="connsiteY28" fmla="*/ 129515 h 336550"/>
                <a:gd name="connsiteX29" fmla="*/ 257001 w 325438"/>
                <a:gd name="connsiteY29" fmla="*/ 141274 h 336550"/>
                <a:gd name="connsiteX30" fmla="*/ 259611 w 325438"/>
                <a:gd name="connsiteY30" fmla="*/ 156953 h 336550"/>
                <a:gd name="connsiteX31" fmla="*/ 254391 w 325438"/>
                <a:gd name="connsiteY31" fmla="*/ 176551 h 336550"/>
                <a:gd name="connsiteX32" fmla="*/ 240039 w 325438"/>
                <a:gd name="connsiteY32" fmla="*/ 187003 h 336550"/>
                <a:gd name="connsiteX33" fmla="*/ 257001 w 325438"/>
                <a:gd name="connsiteY33" fmla="*/ 197455 h 336550"/>
                <a:gd name="connsiteX34" fmla="*/ 263525 w 325438"/>
                <a:gd name="connsiteY34" fmla="*/ 220973 h 336550"/>
                <a:gd name="connsiteX35" fmla="*/ 262220 w 325438"/>
                <a:gd name="connsiteY35" fmla="*/ 239264 h 336550"/>
                <a:gd name="connsiteX36" fmla="*/ 254391 w 325438"/>
                <a:gd name="connsiteY36" fmla="*/ 253636 h 336550"/>
                <a:gd name="connsiteX37" fmla="*/ 240039 w 325438"/>
                <a:gd name="connsiteY37" fmla="*/ 262782 h 336550"/>
                <a:gd name="connsiteX38" fmla="*/ 216552 w 325438"/>
                <a:gd name="connsiteY38" fmla="*/ 266701 h 336550"/>
                <a:gd name="connsiteX39" fmla="*/ 191761 w 325438"/>
                <a:gd name="connsiteY39" fmla="*/ 262782 h 336550"/>
                <a:gd name="connsiteX40" fmla="*/ 177409 w 325438"/>
                <a:gd name="connsiteY40" fmla="*/ 253636 h 336550"/>
                <a:gd name="connsiteX41" fmla="*/ 169580 w 325438"/>
                <a:gd name="connsiteY41" fmla="*/ 239264 h 336550"/>
                <a:gd name="connsiteX42" fmla="*/ 168275 w 325438"/>
                <a:gd name="connsiteY42" fmla="*/ 220973 h 336550"/>
                <a:gd name="connsiteX43" fmla="*/ 169580 w 325438"/>
                <a:gd name="connsiteY43" fmla="*/ 209214 h 336550"/>
                <a:gd name="connsiteX44" fmla="*/ 173494 w 325438"/>
                <a:gd name="connsiteY44" fmla="*/ 198762 h 336550"/>
                <a:gd name="connsiteX45" fmla="*/ 181323 w 325438"/>
                <a:gd name="connsiteY45" fmla="*/ 190922 h 336550"/>
                <a:gd name="connsiteX46" fmla="*/ 191761 w 325438"/>
                <a:gd name="connsiteY46" fmla="*/ 187003 h 336550"/>
                <a:gd name="connsiteX47" fmla="*/ 177409 w 325438"/>
                <a:gd name="connsiteY47" fmla="*/ 176551 h 336550"/>
                <a:gd name="connsiteX48" fmla="*/ 172189 w 325438"/>
                <a:gd name="connsiteY48" fmla="*/ 156953 h 336550"/>
                <a:gd name="connsiteX49" fmla="*/ 174799 w 325438"/>
                <a:gd name="connsiteY49" fmla="*/ 141274 h 336550"/>
                <a:gd name="connsiteX50" fmla="*/ 182628 w 325438"/>
                <a:gd name="connsiteY50" fmla="*/ 129515 h 336550"/>
                <a:gd name="connsiteX51" fmla="*/ 195676 w 325438"/>
                <a:gd name="connsiteY51" fmla="*/ 121676 h 336550"/>
                <a:gd name="connsiteX52" fmla="*/ 216552 w 325438"/>
                <a:gd name="connsiteY52" fmla="*/ 119063 h 336550"/>
                <a:gd name="connsiteX53" fmla="*/ 106627 w 325438"/>
                <a:gd name="connsiteY53" fmla="*/ 119063 h 336550"/>
                <a:gd name="connsiteX54" fmla="*/ 131762 w 325438"/>
                <a:gd name="connsiteY54" fmla="*/ 119063 h 336550"/>
                <a:gd name="connsiteX55" fmla="*/ 131762 w 325438"/>
                <a:gd name="connsiteY55" fmla="*/ 265113 h 336550"/>
                <a:gd name="connsiteX56" fmla="*/ 97366 w 325438"/>
                <a:gd name="connsiteY56" fmla="*/ 265113 h 336550"/>
                <a:gd name="connsiteX57" fmla="*/ 97366 w 325438"/>
                <a:gd name="connsiteY57" fmla="*/ 163799 h 336550"/>
                <a:gd name="connsiteX58" fmla="*/ 68262 w 325438"/>
                <a:gd name="connsiteY58" fmla="*/ 163799 h 336550"/>
                <a:gd name="connsiteX59" fmla="*/ 68262 w 325438"/>
                <a:gd name="connsiteY59" fmla="*/ 141431 h 336550"/>
                <a:gd name="connsiteX60" fmla="*/ 73554 w 325438"/>
                <a:gd name="connsiteY60" fmla="*/ 141431 h 336550"/>
                <a:gd name="connsiteX61" fmla="*/ 89429 w 325438"/>
                <a:gd name="connsiteY61" fmla="*/ 140116 h 336550"/>
                <a:gd name="connsiteX62" fmla="*/ 98689 w 325438"/>
                <a:gd name="connsiteY62" fmla="*/ 133537 h 336550"/>
                <a:gd name="connsiteX63" fmla="*/ 105304 w 325438"/>
                <a:gd name="connsiteY63" fmla="*/ 126958 h 336550"/>
                <a:gd name="connsiteX64" fmla="*/ 106627 w 325438"/>
                <a:gd name="connsiteY64" fmla="*/ 119063 h 336550"/>
                <a:gd name="connsiteX65" fmla="*/ 15875 w 325438"/>
                <a:gd name="connsiteY65" fmla="*/ 92075 h 336550"/>
                <a:gd name="connsiteX66" fmla="*/ 15875 w 325438"/>
                <a:gd name="connsiteY66" fmla="*/ 308851 h 336550"/>
                <a:gd name="connsiteX67" fmla="*/ 27781 w 325438"/>
                <a:gd name="connsiteY67" fmla="*/ 320675 h 336550"/>
                <a:gd name="connsiteX68" fmla="*/ 259292 w 325438"/>
                <a:gd name="connsiteY68" fmla="*/ 320675 h 336550"/>
                <a:gd name="connsiteX69" fmla="*/ 261938 w 325438"/>
                <a:gd name="connsiteY69" fmla="*/ 318048 h 336550"/>
                <a:gd name="connsiteX70" fmla="*/ 261938 w 325438"/>
                <a:gd name="connsiteY70" fmla="*/ 293086 h 336550"/>
                <a:gd name="connsiteX71" fmla="*/ 283105 w 325438"/>
                <a:gd name="connsiteY71" fmla="*/ 273379 h 336550"/>
                <a:gd name="connsiteX72" fmla="*/ 306917 w 325438"/>
                <a:gd name="connsiteY72" fmla="*/ 273379 h 336550"/>
                <a:gd name="connsiteX73" fmla="*/ 309563 w 325438"/>
                <a:gd name="connsiteY73" fmla="*/ 269437 h 336550"/>
                <a:gd name="connsiteX74" fmla="*/ 309563 w 325438"/>
                <a:gd name="connsiteY74" fmla="*/ 92075 h 336550"/>
                <a:gd name="connsiteX75" fmla="*/ 15875 w 325438"/>
                <a:gd name="connsiteY75" fmla="*/ 92075 h 336550"/>
                <a:gd name="connsiteX76" fmla="*/ 157797 w 325438"/>
                <a:gd name="connsiteY76" fmla="*/ 44450 h 336550"/>
                <a:gd name="connsiteX77" fmla="*/ 155257 w 325438"/>
                <a:gd name="connsiteY77" fmla="*/ 45794 h 336550"/>
                <a:gd name="connsiteX78" fmla="*/ 153987 w 325438"/>
                <a:gd name="connsiteY78" fmla="*/ 47137 h 336550"/>
                <a:gd name="connsiteX79" fmla="*/ 153987 w 325438"/>
                <a:gd name="connsiteY79" fmla="*/ 49823 h 336550"/>
                <a:gd name="connsiteX80" fmla="*/ 153987 w 325438"/>
                <a:gd name="connsiteY80" fmla="*/ 53853 h 336550"/>
                <a:gd name="connsiteX81" fmla="*/ 153987 w 325438"/>
                <a:gd name="connsiteY81" fmla="*/ 57883 h 336550"/>
                <a:gd name="connsiteX82" fmla="*/ 155257 w 325438"/>
                <a:gd name="connsiteY82" fmla="*/ 60570 h 336550"/>
                <a:gd name="connsiteX83" fmla="*/ 155257 w 325438"/>
                <a:gd name="connsiteY83" fmla="*/ 61913 h 336550"/>
                <a:gd name="connsiteX84" fmla="*/ 157797 w 325438"/>
                <a:gd name="connsiteY84" fmla="*/ 61913 h 336550"/>
                <a:gd name="connsiteX85" fmla="*/ 159067 w 325438"/>
                <a:gd name="connsiteY85" fmla="*/ 61913 h 336550"/>
                <a:gd name="connsiteX86" fmla="*/ 160337 w 325438"/>
                <a:gd name="connsiteY86" fmla="*/ 60570 h 336550"/>
                <a:gd name="connsiteX87" fmla="*/ 160337 w 325438"/>
                <a:gd name="connsiteY87" fmla="*/ 57883 h 336550"/>
                <a:gd name="connsiteX88" fmla="*/ 160337 w 325438"/>
                <a:gd name="connsiteY88" fmla="*/ 53853 h 336550"/>
                <a:gd name="connsiteX89" fmla="*/ 160337 w 325438"/>
                <a:gd name="connsiteY89" fmla="*/ 47137 h 336550"/>
                <a:gd name="connsiteX90" fmla="*/ 157797 w 325438"/>
                <a:gd name="connsiteY90" fmla="*/ 44450 h 336550"/>
                <a:gd name="connsiteX91" fmla="*/ 174625 w 325438"/>
                <a:gd name="connsiteY91" fmla="*/ 39688 h 336550"/>
                <a:gd name="connsiteX92" fmla="*/ 183886 w 325438"/>
                <a:gd name="connsiteY92" fmla="*/ 39688 h 336550"/>
                <a:gd name="connsiteX93" fmla="*/ 183886 w 325438"/>
                <a:gd name="connsiteY93" fmla="*/ 59360 h 336550"/>
                <a:gd name="connsiteX94" fmla="*/ 183886 w 325438"/>
                <a:gd name="connsiteY94" fmla="*/ 61983 h 336550"/>
                <a:gd name="connsiteX95" fmla="*/ 186531 w 325438"/>
                <a:gd name="connsiteY95" fmla="*/ 63294 h 336550"/>
                <a:gd name="connsiteX96" fmla="*/ 187854 w 325438"/>
                <a:gd name="connsiteY96" fmla="*/ 61983 h 336550"/>
                <a:gd name="connsiteX97" fmla="*/ 189177 w 325438"/>
                <a:gd name="connsiteY97" fmla="*/ 59360 h 336550"/>
                <a:gd name="connsiteX98" fmla="*/ 189177 w 325438"/>
                <a:gd name="connsiteY98" fmla="*/ 39688 h 336550"/>
                <a:gd name="connsiteX99" fmla="*/ 198438 w 325438"/>
                <a:gd name="connsiteY99" fmla="*/ 39688 h 336550"/>
                <a:gd name="connsiteX100" fmla="*/ 198438 w 325438"/>
                <a:gd name="connsiteY100" fmla="*/ 69851 h 336550"/>
                <a:gd name="connsiteX101" fmla="*/ 189177 w 325438"/>
                <a:gd name="connsiteY101" fmla="*/ 69851 h 336550"/>
                <a:gd name="connsiteX102" fmla="*/ 189177 w 325438"/>
                <a:gd name="connsiteY102" fmla="*/ 65917 h 336550"/>
                <a:gd name="connsiteX103" fmla="*/ 186531 w 325438"/>
                <a:gd name="connsiteY103" fmla="*/ 68540 h 336550"/>
                <a:gd name="connsiteX104" fmla="*/ 182563 w 325438"/>
                <a:gd name="connsiteY104" fmla="*/ 69851 h 336550"/>
                <a:gd name="connsiteX105" fmla="*/ 175948 w 325438"/>
                <a:gd name="connsiteY105" fmla="*/ 68540 h 336550"/>
                <a:gd name="connsiteX106" fmla="*/ 174625 w 325438"/>
                <a:gd name="connsiteY106" fmla="*/ 61983 h 336550"/>
                <a:gd name="connsiteX107" fmla="*/ 174625 w 325438"/>
                <a:gd name="connsiteY107" fmla="*/ 39688 h 336550"/>
                <a:gd name="connsiteX108" fmla="*/ 115887 w 325438"/>
                <a:gd name="connsiteY108" fmla="*/ 39688 h 336550"/>
                <a:gd name="connsiteX109" fmla="*/ 124660 w 325438"/>
                <a:gd name="connsiteY109" fmla="*/ 39688 h 336550"/>
                <a:gd name="connsiteX110" fmla="*/ 124660 w 325438"/>
                <a:gd name="connsiteY110" fmla="*/ 59360 h 336550"/>
                <a:gd name="connsiteX111" fmla="*/ 125914 w 325438"/>
                <a:gd name="connsiteY111" fmla="*/ 61983 h 336550"/>
                <a:gd name="connsiteX112" fmla="*/ 127167 w 325438"/>
                <a:gd name="connsiteY112" fmla="*/ 63294 h 336550"/>
                <a:gd name="connsiteX113" fmla="*/ 129673 w 325438"/>
                <a:gd name="connsiteY113" fmla="*/ 61983 h 336550"/>
                <a:gd name="connsiteX114" fmla="*/ 130927 w 325438"/>
                <a:gd name="connsiteY114" fmla="*/ 59360 h 336550"/>
                <a:gd name="connsiteX115" fmla="*/ 130927 w 325438"/>
                <a:gd name="connsiteY115" fmla="*/ 39688 h 336550"/>
                <a:gd name="connsiteX116" fmla="*/ 139700 w 325438"/>
                <a:gd name="connsiteY116" fmla="*/ 39688 h 336550"/>
                <a:gd name="connsiteX117" fmla="*/ 139700 w 325438"/>
                <a:gd name="connsiteY117" fmla="*/ 69851 h 336550"/>
                <a:gd name="connsiteX118" fmla="*/ 130927 w 325438"/>
                <a:gd name="connsiteY118" fmla="*/ 69851 h 336550"/>
                <a:gd name="connsiteX119" fmla="*/ 130927 w 325438"/>
                <a:gd name="connsiteY119" fmla="*/ 65917 h 336550"/>
                <a:gd name="connsiteX120" fmla="*/ 128420 w 325438"/>
                <a:gd name="connsiteY120" fmla="*/ 68540 h 336550"/>
                <a:gd name="connsiteX121" fmla="*/ 123407 w 325438"/>
                <a:gd name="connsiteY121" fmla="*/ 69851 h 336550"/>
                <a:gd name="connsiteX122" fmla="*/ 118394 w 325438"/>
                <a:gd name="connsiteY122" fmla="*/ 68540 h 336550"/>
                <a:gd name="connsiteX123" fmla="*/ 115887 w 325438"/>
                <a:gd name="connsiteY123" fmla="*/ 61983 h 336550"/>
                <a:gd name="connsiteX124" fmla="*/ 115887 w 325438"/>
                <a:gd name="connsiteY124" fmla="*/ 39688 h 336550"/>
                <a:gd name="connsiteX125" fmla="*/ 213518 w 325438"/>
                <a:gd name="connsiteY125" fmla="*/ 38100 h 336550"/>
                <a:gd name="connsiteX126" fmla="*/ 218810 w 325438"/>
                <a:gd name="connsiteY126" fmla="*/ 38100 h 336550"/>
                <a:gd name="connsiteX127" fmla="*/ 222779 w 325438"/>
                <a:gd name="connsiteY127" fmla="*/ 40746 h 336550"/>
                <a:gd name="connsiteX128" fmla="*/ 224102 w 325438"/>
                <a:gd name="connsiteY128" fmla="*/ 43392 h 336550"/>
                <a:gd name="connsiteX129" fmla="*/ 225425 w 325438"/>
                <a:gd name="connsiteY129" fmla="*/ 46038 h 336550"/>
                <a:gd name="connsiteX130" fmla="*/ 225425 w 325438"/>
                <a:gd name="connsiteY130" fmla="*/ 47361 h 336550"/>
                <a:gd name="connsiteX131" fmla="*/ 216164 w 325438"/>
                <a:gd name="connsiteY131" fmla="*/ 47361 h 336550"/>
                <a:gd name="connsiteX132" fmla="*/ 216164 w 325438"/>
                <a:gd name="connsiteY132" fmla="*/ 44715 h 336550"/>
                <a:gd name="connsiteX133" fmla="*/ 213518 w 325438"/>
                <a:gd name="connsiteY133" fmla="*/ 43392 h 336550"/>
                <a:gd name="connsiteX134" fmla="*/ 210873 w 325438"/>
                <a:gd name="connsiteY134" fmla="*/ 44715 h 336550"/>
                <a:gd name="connsiteX135" fmla="*/ 210873 w 325438"/>
                <a:gd name="connsiteY135" fmla="*/ 46038 h 336550"/>
                <a:gd name="connsiteX136" fmla="*/ 212196 w 325438"/>
                <a:gd name="connsiteY136" fmla="*/ 48684 h 336550"/>
                <a:gd name="connsiteX137" fmla="*/ 214841 w 325438"/>
                <a:gd name="connsiteY137" fmla="*/ 50006 h 336550"/>
                <a:gd name="connsiteX138" fmla="*/ 217487 w 325438"/>
                <a:gd name="connsiteY138" fmla="*/ 51329 h 336550"/>
                <a:gd name="connsiteX139" fmla="*/ 221456 w 325438"/>
                <a:gd name="connsiteY139" fmla="*/ 52652 h 336550"/>
                <a:gd name="connsiteX140" fmla="*/ 224102 w 325438"/>
                <a:gd name="connsiteY140" fmla="*/ 55298 h 336550"/>
                <a:gd name="connsiteX141" fmla="*/ 225425 w 325438"/>
                <a:gd name="connsiteY141" fmla="*/ 60590 h 336550"/>
                <a:gd name="connsiteX142" fmla="*/ 222779 w 325438"/>
                <a:gd name="connsiteY142" fmla="*/ 67204 h 336550"/>
                <a:gd name="connsiteX143" fmla="*/ 213518 w 325438"/>
                <a:gd name="connsiteY143" fmla="*/ 69850 h 336550"/>
                <a:gd name="connsiteX144" fmla="*/ 204258 w 325438"/>
                <a:gd name="connsiteY144" fmla="*/ 68527 h 336550"/>
                <a:gd name="connsiteX145" fmla="*/ 201612 w 325438"/>
                <a:gd name="connsiteY145" fmla="*/ 60590 h 336550"/>
                <a:gd name="connsiteX146" fmla="*/ 201612 w 325438"/>
                <a:gd name="connsiteY146" fmla="*/ 59267 h 336550"/>
                <a:gd name="connsiteX147" fmla="*/ 209550 w 325438"/>
                <a:gd name="connsiteY147" fmla="*/ 59267 h 336550"/>
                <a:gd name="connsiteX148" fmla="*/ 209550 w 325438"/>
                <a:gd name="connsiteY148" fmla="*/ 61913 h 336550"/>
                <a:gd name="connsiteX149" fmla="*/ 210873 w 325438"/>
                <a:gd name="connsiteY149" fmla="*/ 63236 h 336550"/>
                <a:gd name="connsiteX150" fmla="*/ 212196 w 325438"/>
                <a:gd name="connsiteY150" fmla="*/ 64559 h 336550"/>
                <a:gd name="connsiteX151" fmla="*/ 213518 w 325438"/>
                <a:gd name="connsiteY151" fmla="*/ 64559 h 336550"/>
                <a:gd name="connsiteX152" fmla="*/ 216164 w 325438"/>
                <a:gd name="connsiteY152" fmla="*/ 63236 h 336550"/>
                <a:gd name="connsiteX153" fmla="*/ 216164 w 325438"/>
                <a:gd name="connsiteY153" fmla="*/ 61913 h 336550"/>
                <a:gd name="connsiteX154" fmla="*/ 216164 w 325438"/>
                <a:gd name="connsiteY154" fmla="*/ 59267 h 336550"/>
                <a:gd name="connsiteX155" fmla="*/ 213518 w 325438"/>
                <a:gd name="connsiteY155" fmla="*/ 57944 h 336550"/>
                <a:gd name="connsiteX156" fmla="*/ 208227 w 325438"/>
                <a:gd name="connsiteY156" fmla="*/ 55298 h 336550"/>
                <a:gd name="connsiteX157" fmla="*/ 204258 w 325438"/>
                <a:gd name="connsiteY157" fmla="*/ 53975 h 336550"/>
                <a:gd name="connsiteX158" fmla="*/ 202935 w 325438"/>
                <a:gd name="connsiteY158" fmla="*/ 51329 h 336550"/>
                <a:gd name="connsiteX159" fmla="*/ 201612 w 325438"/>
                <a:gd name="connsiteY159" fmla="*/ 47361 h 336550"/>
                <a:gd name="connsiteX160" fmla="*/ 205581 w 325438"/>
                <a:gd name="connsiteY160" fmla="*/ 40746 h 336550"/>
                <a:gd name="connsiteX161" fmla="*/ 213518 w 325438"/>
                <a:gd name="connsiteY161" fmla="*/ 38100 h 336550"/>
                <a:gd name="connsiteX162" fmla="*/ 153820 w 325438"/>
                <a:gd name="connsiteY162" fmla="*/ 38100 h 336550"/>
                <a:gd name="connsiteX163" fmla="*/ 157830 w 325438"/>
                <a:gd name="connsiteY163" fmla="*/ 39440 h 336550"/>
                <a:gd name="connsiteX164" fmla="*/ 160504 w 325438"/>
                <a:gd name="connsiteY164" fmla="*/ 43458 h 336550"/>
                <a:gd name="connsiteX165" fmla="*/ 160504 w 325438"/>
                <a:gd name="connsiteY165" fmla="*/ 38100 h 336550"/>
                <a:gd name="connsiteX166" fmla="*/ 169862 w 325438"/>
                <a:gd name="connsiteY166" fmla="*/ 38100 h 336550"/>
                <a:gd name="connsiteX167" fmla="*/ 169862 w 325438"/>
                <a:gd name="connsiteY167" fmla="*/ 68908 h 336550"/>
                <a:gd name="connsiteX168" fmla="*/ 168525 w 325438"/>
                <a:gd name="connsiteY168" fmla="*/ 74266 h 336550"/>
                <a:gd name="connsiteX169" fmla="*/ 167188 w 325438"/>
                <a:gd name="connsiteY169" fmla="*/ 76945 h 336550"/>
                <a:gd name="connsiteX170" fmla="*/ 163178 w 325438"/>
                <a:gd name="connsiteY170" fmla="*/ 79624 h 336550"/>
                <a:gd name="connsiteX171" fmla="*/ 156494 w 325438"/>
                <a:gd name="connsiteY171" fmla="*/ 80963 h 336550"/>
                <a:gd name="connsiteX172" fmla="*/ 151146 w 325438"/>
                <a:gd name="connsiteY172" fmla="*/ 79624 h 336550"/>
                <a:gd name="connsiteX173" fmla="*/ 147136 w 325438"/>
                <a:gd name="connsiteY173" fmla="*/ 78284 h 336550"/>
                <a:gd name="connsiteX174" fmla="*/ 145799 w 325438"/>
                <a:gd name="connsiteY174" fmla="*/ 75605 h 336550"/>
                <a:gd name="connsiteX175" fmla="*/ 144462 w 325438"/>
                <a:gd name="connsiteY175" fmla="*/ 71587 h 336550"/>
                <a:gd name="connsiteX176" fmla="*/ 153820 w 325438"/>
                <a:gd name="connsiteY176" fmla="*/ 71587 h 336550"/>
                <a:gd name="connsiteX177" fmla="*/ 155157 w 325438"/>
                <a:gd name="connsiteY177" fmla="*/ 74266 h 336550"/>
                <a:gd name="connsiteX178" fmla="*/ 156494 w 325438"/>
                <a:gd name="connsiteY178" fmla="*/ 74266 h 336550"/>
                <a:gd name="connsiteX179" fmla="*/ 159167 w 325438"/>
                <a:gd name="connsiteY179" fmla="*/ 74266 h 336550"/>
                <a:gd name="connsiteX180" fmla="*/ 160504 w 325438"/>
                <a:gd name="connsiteY180" fmla="*/ 72926 h 336550"/>
                <a:gd name="connsiteX181" fmla="*/ 160504 w 325438"/>
                <a:gd name="connsiteY181" fmla="*/ 70247 h 336550"/>
                <a:gd name="connsiteX182" fmla="*/ 160504 w 325438"/>
                <a:gd name="connsiteY182" fmla="*/ 66229 h 336550"/>
                <a:gd name="connsiteX183" fmla="*/ 160504 w 325438"/>
                <a:gd name="connsiteY183" fmla="*/ 64890 h 336550"/>
                <a:gd name="connsiteX184" fmla="*/ 157830 w 325438"/>
                <a:gd name="connsiteY184" fmla="*/ 67569 h 336550"/>
                <a:gd name="connsiteX185" fmla="*/ 153820 w 325438"/>
                <a:gd name="connsiteY185" fmla="*/ 68908 h 336550"/>
                <a:gd name="connsiteX186" fmla="*/ 148473 w 325438"/>
                <a:gd name="connsiteY186" fmla="*/ 67569 h 336550"/>
                <a:gd name="connsiteX187" fmla="*/ 145799 w 325438"/>
                <a:gd name="connsiteY187" fmla="*/ 64890 h 336550"/>
                <a:gd name="connsiteX188" fmla="*/ 144462 w 325438"/>
                <a:gd name="connsiteY188" fmla="*/ 59532 h 336550"/>
                <a:gd name="connsiteX189" fmla="*/ 144462 w 325438"/>
                <a:gd name="connsiteY189" fmla="*/ 54174 h 336550"/>
                <a:gd name="connsiteX190" fmla="*/ 144462 w 325438"/>
                <a:gd name="connsiteY190" fmla="*/ 48816 h 336550"/>
                <a:gd name="connsiteX191" fmla="*/ 145799 w 325438"/>
                <a:gd name="connsiteY191" fmla="*/ 43458 h 336550"/>
                <a:gd name="connsiteX192" fmla="*/ 148473 w 325438"/>
                <a:gd name="connsiteY192" fmla="*/ 39440 h 336550"/>
                <a:gd name="connsiteX193" fmla="*/ 153820 w 325438"/>
                <a:gd name="connsiteY193" fmla="*/ 38100 h 336550"/>
                <a:gd name="connsiteX194" fmla="*/ 96838 w 325438"/>
                <a:gd name="connsiteY194" fmla="*/ 36513 h 336550"/>
                <a:gd name="connsiteX195" fmla="*/ 92075 w 325438"/>
                <a:gd name="connsiteY195" fmla="*/ 53976 h 336550"/>
                <a:gd name="connsiteX196" fmla="*/ 100013 w 325438"/>
                <a:gd name="connsiteY196" fmla="*/ 53976 h 336550"/>
                <a:gd name="connsiteX197" fmla="*/ 231042 w 325438"/>
                <a:gd name="connsiteY197" fmla="*/ 30163 h 336550"/>
                <a:gd name="connsiteX198" fmla="*/ 240445 w 325438"/>
                <a:gd name="connsiteY198" fmla="*/ 30163 h 336550"/>
                <a:gd name="connsiteX199" fmla="*/ 240445 w 325438"/>
                <a:gd name="connsiteY199" fmla="*/ 39424 h 336550"/>
                <a:gd name="connsiteX200" fmla="*/ 244475 w 325438"/>
                <a:gd name="connsiteY200" fmla="*/ 39424 h 336550"/>
                <a:gd name="connsiteX201" fmla="*/ 244475 w 325438"/>
                <a:gd name="connsiteY201" fmla="*/ 44716 h 336550"/>
                <a:gd name="connsiteX202" fmla="*/ 240445 w 325438"/>
                <a:gd name="connsiteY202" fmla="*/ 44716 h 336550"/>
                <a:gd name="connsiteX203" fmla="*/ 240445 w 325438"/>
                <a:gd name="connsiteY203" fmla="*/ 60591 h 336550"/>
                <a:gd name="connsiteX204" fmla="*/ 240445 w 325438"/>
                <a:gd name="connsiteY204" fmla="*/ 63237 h 336550"/>
                <a:gd name="connsiteX205" fmla="*/ 243132 w 325438"/>
                <a:gd name="connsiteY205" fmla="*/ 63237 h 336550"/>
                <a:gd name="connsiteX206" fmla="*/ 244475 w 325438"/>
                <a:gd name="connsiteY206" fmla="*/ 63237 h 336550"/>
                <a:gd name="connsiteX207" fmla="*/ 244475 w 325438"/>
                <a:gd name="connsiteY207" fmla="*/ 69851 h 336550"/>
                <a:gd name="connsiteX208" fmla="*/ 239102 w 325438"/>
                <a:gd name="connsiteY208" fmla="*/ 69851 h 336550"/>
                <a:gd name="connsiteX209" fmla="*/ 235072 w 325438"/>
                <a:gd name="connsiteY209" fmla="*/ 69851 h 336550"/>
                <a:gd name="connsiteX210" fmla="*/ 232385 w 325438"/>
                <a:gd name="connsiteY210" fmla="*/ 68528 h 336550"/>
                <a:gd name="connsiteX211" fmla="*/ 231042 w 325438"/>
                <a:gd name="connsiteY211" fmla="*/ 65882 h 336550"/>
                <a:gd name="connsiteX212" fmla="*/ 231042 w 325438"/>
                <a:gd name="connsiteY212" fmla="*/ 61914 h 336550"/>
                <a:gd name="connsiteX213" fmla="*/ 231042 w 325438"/>
                <a:gd name="connsiteY213" fmla="*/ 44716 h 336550"/>
                <a:gd name="connsiteX214" fmla="*/ 227012 w 325438"/>
                <a:gd name="connsiteY214" fmla="*/ 44716 h 336550"/>
                <a:gd name="connsiteX215" fmla="*/ 227012 w 325438"/>
                <a:gd name="connsiteY215" fmla="*/ 39424 h 336550"/>
                <a:gd name="connsiteX216" fmla="*/ 231042 w 325438"/>
                <a:gd name="connsiteY216" fmla="*/ 39424 h 336550"/>
                <a:gd name="connsiteX217" fmla="*/ 231042 w 325438"/>
                <a:gd name="connsiteY217" fmla="*/ 30163 h 336550"/>
                <a:gd name="connsiteX218" fmla="*/ 90487 w 325438"/>
                <a:gd name="connsiteY218" fmla="*/ 28575 h 336550"/>
                <a:gd name="connsiteX219" fmla="*/ 101600 w 325438"/>
                <a:gd name="connsiteY219" fmla="*/ 28575 h 336550"/>
                <a:gd name="connsiteX220" fmla="*/ 112712 w 325438"/>
                <a:gd name="connsiteY220" fmla="*/ 69850 h 336550"/>
                <a:gd name="connsiteX221" fmla="*/ 103187 w 325438"/>
                <a:gd name="connsiteY221" fmla="*/ 69850 h 336550"/>
                <a:gd name="connsiteX222" fmla="*/ 100012 w 325438"/>
                <a:gd name="connsiteY222" fmla="*/ 61913 h 336550"/>
                <a:gd name="connsiteX223" fmla="*/ 92075 w 325438"/>
                <a:gd name="connsiteY223" fmla="*/ 61913 h 336550"/>
                <a:gd name="connsiteX224" fmla="*/ 90487 w 325438"/>
                <a:gd name="connsiteY224" fmla="*/ 69850 h 336550"/>
                <a:gd name="connsiteX225" fmla="*/ 80962 w 325438"/>
                <a:gd name="connsiteY225" fmla="*/ 69850 h 336550"/>
                <a:gd name="connsiteX226" fmla="*/ 25135 w 325438"/>
                <a:gd name="connsiteY226" fmla="*/ 22225 h 336550"/>
                <a:gd name="connsiteX227" fmla="*/ 15875 w 325438"/>
                <a:gd name="connsiteY227" fmla="*/ 32764 h 336550"/>
                <a:gd name="connsiteX228" fmla="*/ 15875 w 325438"/>
                <a:gd name="connsiteY228" fmla="*/ 73600 h 336550"/>
                <a:gd name="connsiteX229" fmla="*/ 25135 w 325438"/>
                <a:gd name="connsiteY229" fmla="*/ 84138 h 336550"/>
                <a:gd name="connsiteX230" fmla="*/ 300303 w 325438"/>
                <a:gd name="connsiteY230" fmla="*/ 84138 h 336550"/>
                <a:gd name="connsiteX231" fmla="*/ 309563 w 325438"/>
                <a:gd name="connsiteY231" fmla="*/ 73600 h 336550"/>
                <a:gd name="connsiteX232" fmla="*/ 309563 w 325438"/>
                <a:gd name="connsiteY232" fmla="*/ 32764 h 336550"/>
                <a:gd name="connsiteX233" fmla="*/ 300303 w 325438"/>
                <a:gd name="connsiteY233" fmla="*/ 22225 h 336550"/>
                <a:gd name="connsiteX234" fmla="*/ 25135 w 325438"/>
                <a:gd name="connsiteY234" fmla="*/ 22225 h 336550"/>
                <a:gd name="connsiteX235" fmla="*/ 48948 w 325438"/>
                <a:gd name="connsiteY235" fmla="*/ 0 h 336550"/>
                <a:gd name="connsiteX236" fmla="*/ 59531 w 325438"/>
                <a:gd name="connsiteY236" fmla="*/ 10517 h 336550"/>
                <a:gd name="connsiteX237" fmla="*/ 58208 w 325438"/>
                <a:gd name="connsiteY237" fmla="*/ 13146 h 336550"/>
                <a:gd name="connsiteX238" fmla="*/ 96573 w 325438"/>
                <a:gd name="connsiteY238" fmla="*/ 13146 h 336550"/>
                <a:gd name="connsiteX239" fmla="*/ 96573 w 325438"/>
                <a:gd name="connsiteY239" fmla="*/ 10517 h 336550"/>
                <a:gd name="connsiteX240" fmla="*/ 105834 w 325438"/>
                <a:gd name="connsiteY240" fmla="*/ 0 h 336550"/>
                <a:gd name="connsiteX241" fmla="*/ 116417 w 325438"/>
                <a:gd name="connsiteY241" fmla="*/ 10517 h 336550"/>
                <a:gd name="connsiteX242" fmla="*/ 115094 w 325438"/>
                <a:gd name="connsiteY242" fmla="*/ 13146 h 336550"/>
                <a:gd name="connsiteX243" fmla="*/ 153459 w 325438"/>
                <a:gd name="connsiteY243" fmla="*/ 13146 h 336550"/>
                <a:gd name="connsiteX244" fmla="*/ 153459 w 325438"/>
                <a:gd name="connsiteY244" fmla="*/ 10517 h 336550"/>
                <a:gd name="connsiteX245" fmla="*/ 162719 w 325438"/>
                <a:gd name="connsiteY245" fmla="*/ 0 h 336550"/>
                <a:gd name="connsiteX246" fmla="*/ 173302 w 325438"/>
                <a:gd name="connsiteY246" fmla="*/ 10517 h 336550"/>
                <a:gd name="connsiteX247" fmla="*/ 171979 w 325438"/>
                <a:gd name="connsiteY247" fmla="*/ 13146 h 336550"/>
                <a:gd name="connsiteX248" fmla="*/ 210344 w 325438"/>
                <a:gd name="connsiteY248" fmla="*/ 13146 h 336550"/>
                <a:gd name="connsiteX249" fmla="*/ 209021 w 325438"/>
                <a:gd name="connsiteY249" fmla="*/ 10517 h 336550"/>
                <a:gd name="connsiteX250" fmla="*/ 219604 w 325438"/>
                <a:gd name="connsiteY250" fmla="*/ 0 h 336550"/>
                <a:gd name="connsiteX251" fmla="*/ 228865 w 325438"/>
                <a:gd name="connsiteY251" fmla="*/ 10517 h 336550"/>
                <a:gd name="connsiteX252" fmla="*/ 228865 w 325438"/>
                <a:gd name="connsiteY252" fmla="*/ 13146 h 336550"/>
                <a:gd name="connsiteX253" fmla="*/ 267230 w 325438"/>
                <a:gd name="connsiteY253" fmla="*/ 13146 h 336550"/>
                <a:gd name="connsiteX254" fmla="*/ 265907 w 325438"/>
                <a:gd name="connsiteY254" fmla="*/ 10517 h 336550"/>
                <a:gd name="connsiteX255" fmla="*/ 276490 w 325438"/>
                <a:gd name="connsiteY255" fmla="*/ 0 h 336550"/>
                <a:gd name="connsiteX256" fmla="*/ 285750 w 325438"/>
                <a:gd name="connsiteY256" fmla="*/ 10517 h 336550"/>
                <a:gd name="connsiteX257" fmla="*/ 285750 w 325438"/>
                <a:gd name="connsiteY257" fmla="*/ 13146 h 336550"/>
                <a:gd name="connsiteX258" fmla="*/ 297657 w 325438"/>
                <a:gd name="connsiteY258" fmla="*/ 13146 h 336550"/>
                <a:gd name="connsiteX259" fmla="*/ 325438 w 325438"/>
                <a:gd name="connsiteY259" fmla="*/ 40754 h 336550"/>
                <a:gd name="connsiteX260" fmla="*/ 325438 w 325438"/>
                <a:gd name="connsiteY260" fmla="*/ 276076 h 336550"/>
                <a:gd name="connsiteX261" fmla="*/ 264584 w 325438"/>
                <a:gd name="connsiteY261" fmla="*/ 336550 h 336550"/>
                <a:gd name="connsiteX262" fmla="*/ 27781 w 325438"/>
                <a:gd name="connsiteY262" fmla="*/ 336550 h 336550"/>
                <a:gd name="connsiteX263" fmla="*/ 0 w 325438"/>
                <a:gd name="connsiteY263" fmla="*/ 308943 h 336550"/>
                <a:gd name="connsiteX264" fmla="*/ 0 w 325438"/>
                <a:gd name="connsiteY264" fmla="*/ 40754 h 336550"/>
                <a:gd name="connsiteX265" fmla="*/ 27781 w 325438"/>
                <a:gd name="connsiteY265" fmla="*/ 13146 h 336550"/>
                <a:gd name="connsiteX266" fmla="*/ 39688 w 325438"/>
                <a:gd name="connsiteY266" fmla="*/ 13146 h 336550"/>
                <a:gd name="connsiteX267" fmla="*/ 39688 w 325438"/>
                <a:gd name="connsiteY267" fmla="*/ 10517 h 336550"/>
                <a:gd name="connsiteX268" fmla="*/ 48948 w 325438"/>
                <a:gd name="connsiteY26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325438" h="336550">
                  <a:moveTo>
                    <a:pt x="216580" y="198438"/>
                  </a:moveTo>
                  <a:cubicBezTo>
                    <a:pt x="213858" y="198438"/>
                    <a:pt x="211137" y="199754"/>
                    <a:pt x="208416" y="201069"/>
                  </a:cubicBezTo>
                  <a:cubicBezTo>
                    <a:pt x="207055" y="201069"/>
                    <a:pt x="205694" y="203700"/>
                    <a:pt x="204333" y="205015"/>
                  </a:cubicBezTo>
                  <a:cubicBezTo>
                    <a:pt x="204333" y="207646"/>
                    <a:pt x="202973" y="210277"/>
                    <a:pt x="202973" y="212907"/>
                  </a:cubicBezTo>
                  <a:cubicBezTo>
                    <a:pt x="201612" y="215538"/>
                    <a:pt x="201612" y="218169"/>
                    <a:pt x="201612" y="222115"/>
                  </a:cubicBezTo>
                  <a:cubicBezTo>
                    <a:pt x="201612" y="224746"/>
                    <a:pt x="201612" y="227376"/>
                    <a:pt x="202973" y="231323"/>
                  </a:cubicBezTo>
                  <a:cubicBezTo>
                    <a:pt x="202973" y="233953"/>
                    <a:pt x="204333" y="236584"/>
                    <a:pt x="204333" y="237899"/>
                  </a:cubicBezTo>
                  <a:cubicBezTo>
                    <a:pt x="205694" y="240530"/>
                    <a:pt x="207055" y="241846"/>
                    <a:pt x="208416" y="243161"/>
                  </a:cubicBezTo>
                  <a:cubicBezTo>
                    <a:pt x="211137" y="244476"/>
                    <a:pt x="213858" y="244476"/>
                    <a:pt x="216580" y="244476"/>
                  </a:cubicBezTo>
                  <a:cubicBezTo>
                    <a:pt x="219301" y="244476"/>
                    <a:pt x="220662" y="244476"/>
                    <a:pt x="223383" y="243161"/>
                  </a:cubicBezTo>
                  <a:cubicBezTo>
                    <a:pt x="224744" y="241846"/>
                    <a:pt x="226105" y="240530"/>
                    <a:pt x="227466" y="237899"/>
                  </a:cubicBezTo>
                  <a:cubicBezTo>
                    <a:pt x="228826" y="236584"/>
                    <a:pt x="228826" y="233953"/>
                    <a:pt x="230187" y="231323"/>
                  </a:cubicBezTo>
                  <a:cubicBezTo>
                    <a:pt x="230187" y="227376"/>
                    <a:pt x="230187" y="224746"/>
                    <a:pt x="230187" y="222115"/>
                  </a:cubicBezTo>
                  <a:cubicBezTo>
                    <a:pt x="230187" y="218169"/>
                    <a:pt x="230187" y="215538"/>
                    <a:pt x="230187" y="212907"/>
                  </a:cubicBezTo>
                  <a:cubicBezTo>
                    <a:pt x="228826" y="210277"/>
                    <a:pt x="228826" y="207646"/>
                    <a:pt x="227466" y="205015"/>
                  </a:cubicBezTo>
                  <a:cubicBezTo>
                    <a:pt x="226105" y="203700"/>
                    <a:pt x="224744" y="201069"/>
                    <a:pt x="223383" y="201069"/>
                  </a:cubicBezTo>
                  <a:cubicBezTo>
                    <a:pt x="220662" y="199754"/>
                    <a:pt x="219301" y="198438"/>
                    <a:pt x="216580" y="198438"/>
                  </a:cubicBezTo>
                  <a:close/>
                  <a:moveTo>
                    <a:pt x="216568" y="139700"/>
                  </a:moveTo>
                  <a:cubicBezTo>
                    <a:pt x="211221" y="139700"/>
                    <a:pt x="208547" y="142328"/>
                    <a:pt x="205874" y="146269"/>
                  </a:cubicBezTo>
                  <a:cubicBezTo>
                    <a:pt x="204537" y="148897"/>
                    <a:pt x="203200" y="154152"/>
                    <a:pt x="203200" y="158093"/>
                  </a:cubicBezTo>
                  <a:cubicBezTo>
                    <a:pt x="203200" y="165976"/>
                    <a:pt x="204537" y="171231"/>
                    <a:pt x="207211" y="173859"/>
                  </a:cubicBezTo>
                  <a:cubicBezTo>
                    <a:pt x="208547" y="176486"/>
                    <a:pt x="212558" y="177800"/>
                    <a:pt x="216568" y="177800"/>
                  </a:cubicBezTo>
                  <a:cubicBezTo>
                    <a:pt x="220579" y="177800"/>
                    <a:pt x="223253" y="176486"/>
                    <a:pt x="225926" y="173859"/>
                  </a:cubicBezTo>
                  <a:cubicBezTo>
                    <a:pt x="227263" y="171231"/>
                    <a:pt x="228600" y="165976"/>
                    <a:pt x="228600" y="158093"/>
                  </a:cubicBezTo>
                  <a:cubicBezTo>
                    <a:pt x="228600" y="154152"/>
                    <a:pt x="227263" y="148897"/>
                    <a:pt x="225926" y="146269"/>
                  </a:cubicBezTo>
                  <a:cubicBezTo>
                    <a:pt x="224589" y="142328"/>
                    <a:pt x="220579" y="139700"/>
                    <a:pt x="216568" y="139700"/>
                  </a:cubicBezTo>
                  <a:close/>
                  <a:moveTo>
                    <a:pt x="216552" y="119063"/>
                  </a:moveTo>
                  <a:cubicBezTo>
                    <a:pt x="224381" y="119063"/>
                    <a:pt x="230905" y="120370"/>
                    <a:pt x="236124" y="121676"/>
                  </a:cubicBezTo>
                  <a:cubicBezTo>
                    <a:pt x="242648" y="122983"/>
                    <a:pt x="246563" y="125596"/>
                    <a:pt x="250477" y="129515"/>
                  </a:cubicBezTo>
                  <a:cubicBezTo>
                    <a:pt x="253087" y="132129"/>
                    <a:pt x="255696" y="136048"/>
                    <a:pt x="257001" y="141274"/>
                  </a:cubicBezTo>
                  <a:cubicBezTo>
                    <a:pt x="259611" y="145194"/>
                    <a:pt x="259611" y="150420"/>
                    <a:pt x="259611" y="156953"/>
                  </a:cubicBezTo>
                  <a:cubicBezTo>
                    <a:pt x="259611" y="164792"/>
                    <a:pt x="258306" y="171324"/>
                    <a:pt x="254391" y="176551"/>
                  </a:cubicBezTo>
                  <a:cubicBezTo>
                    <a:pt x="251782" y="181777"/>
                    <a:pt x="246563" y="185696"/>
                    <a:pt x="240039" y="187003"/>
                  </a:cubicBezTo>
                  <a:cubicBezTo>
                    <a:pt x="247867" y="188309"/>
                    <a:pt x="253087" y="192229"/>
                    <a:pt x="257001" y="197455"/>
                  </a:cubicBezTo>
                  <a:cubicBezTo>
                    <a:pt x="262220" y="203988"/>
                    <a:pt x="263525" y="211827"/>
                    <a:pt x="263525" y="220973"/>
                  </a:cubicBezTo>
                  <a:cubicBezTo>
                    <a:pt x="263525" y="227505"/>
                    <a:pt x="263525" y="232731"/>
                    <a:pt x="262220" y="239264"/>
                  </a:cubicBezTo>
                  <a:cubicBezTo>
                    <a:pt x="260915" y="244490"/>
                    <a:pt x="258306" y="248410"/>
                    <a:pt x="254391" y="253636"/>
                  </a:cubicBezTo>
                  <a:cubicBezTo>
                    <a:pt x="251782" y="257556"/>
                    <a:pt x="246563" y="260169"/>
                    <a:pt x="240039" y="262782"/>
                  </a:cubicBezTo>
                  <a:cubicBezTo>
                    <a:pt x="233515" y="265395"/>
                    <a:pt x="225686" y="266701"/>
                    <a:pt x="216552" y="266701"/>
                  </a:cubicBezTo>
                  <a:cubicBezTo>
                    <a:pt x="206114" y="266701"/>
                    <a:pt x="198285" y="265395"/>
                    <a:pt x="191761" y="262782"/>
                  </a:cubicBezTo>
                  <a:cubicBezTo>
                    <a:pt x="185237" y="261475"/>
                    <a:pt x="181323" y="257556"/>
                    <a:pt x="177409" y="253636"/>
                  </a:cubicBezTo>
                  <a:cubicBezTo>
                    <a:pt x="173494" y="249716"/>
                    <a:pt x="170885" y="244490"/>
                    <a:pt x="169580" y="239264"/>
                  </a:cubicBezTo>
                  <a:cubicBezTo>
                    <a:pt x="168275" y="234038"/>
                    <a:pt x="168275" y="227505"/>
                    <a:pt x="168275" y="220973"/>
                  </a:cubicBezTo>
                  <a:cubicBezTo>
                    <a:pt x="168275" y="217053"/>
                    <a:pt x="168275" y="213133"/>
                    <a:pt x="169580" y="209214"/>
                  </a:cubicBezTo>
                  <a:cubicBezTo>
                    <a:pt x="170885" y="205294"/>
                    <a:pt x="172189" y="202681"/>
                    <a:pt x="173494" y="198762"/>
                  </a:cubicBezTo>
                  <a:cubicBezTo>
                    <a:pt x="176104" y="196149"/>
                    <a:pt x="177409" y="193536"/>
                    <a:pt x="181323" y="190922"/>
                  </a:cubicBezTo>
                  <a:cubicBezTo>
                    <a:pt x="183933" y="189616"/>
                    <a:pt x="187847" y="188309"/>
                    <a:pt x="191761" y="187003"/>
                  </a:cubicBezTo>
                  <a:cubicBezTo>
                    <a:pt x="186542" y="185696"/>
                    <a:pt x="181323" y="181777"/>
                    <a:pt x="177409" y="176551"/>
                  </a:cubicBezTo>
                  <a:cubicBezTo>
                    <a:pt x="173494" y="171324"/>
                    <a:pt x="172189" y="164792"/>
                    <a:pt x="172189" y="156953"/>
                  </a:cubicBezTo>
                  <a:cubicBezTo>
                    <a:pt x="172189" y="150420"/>
                    <a:pt x="173494" y="146500"/>
                    <a:pt x="174799" y="141274"/>
                  </a:cubicBezTo>
                  <a:cubicBezTo>
                    <a:pt x="176104" y="137355"/>
                    <a:pt x="178713" y="133435"/>
                    <a:pt x="182628" y="129515"/>
                  </a:cubicBezTo>
                  <a:cubicBezTo>
                    <a:pt x="185237" y="125596"/>
                    <a:pt x="190456" y="122983"/>
                    <a:pt x="195676" y="121676"/>
                  </a:cubicBezTo>
                  <a:cubicBezTo>
                    <a:pt x="200895" y="120370"/>
                    <a:pt x="207419" y="119063"/>
                    <a:pt x="216552" y="119063"/>
                  </a:cubicBezTo>
                  <a:close/>
                  <a:moveTo>
                    <a:pt x="106627" y="119063"/>
                  </a:moveTo>
                  <a:cubicBezTo>
                    <a:pt x="106627" y="119063"/>
                    <a:pt x="106627" y="119063"/>
                    <a:pt x="131762" y="119063"/>
                  </a:cubicBezTo>
                  <a:cubicBezTo>
                    <a:pt x="131762" y="119063"/>
                    <a:pt x="131762" y="119063"/>
                    <a:pt x="131762" y="265113"/>
                  </a:cubicBezTo>
                  <a:cubicBezTo>
                    <a:pt x="131762" y="265113"/>
                    <a:pt x="131762" y="265113"/>
                    <a:pt x="97366" y="265113"/>
                  </a:cubicBezTo>
                  <a:lnTo>
                    <a:pt x="97366" y="163799"/>
                  </a:lnTo>
                  <a:cubicBezTo>
                    <a:pt x="97366" y="163799"/>
                    <a:pt x="97366" y="163799"/>
                    <a:pt x="68262" y="163799"/>
                  </a:cubicBezTo>
                  <a:cubicBezTo>
                    <a:pt x="68262" y="163799"/>
                    <a:pt x="68262" y="163799"/>
                    <a:pt x="68262" y="141431"/>
                  </a:cubicBezTo>
                  <a:cubicBezTo>
                    <a:pt x="68262" y="141431"/>
                    <a:pt x="68262" y="141431"/>
                    <a:pt x="73554" y="141431"/>
                  </a:cubicBezTo>
                  <a:cubicBezTo>
                    <a:pt x="80168" y="141431"/>
                    <a:pt x="85460" y="141431"/>
                    <a:pt x="89429" y="140116"/>
                  </a:cubicBezTo>
                  <a:cubicBezTo>
                    <a:pt x="93397" y="137484"/>
                    <a:pt x="97366" y="136168"/>
                    <a:pt x="98689" y="133537"/>
                  </a:cubicBezTo>
                  <a:cubicBezTo>
                    <a:pt x="101335" y="132221"/>
                    <a:pt x="103981" y="129589"/>
                    <a:pt x="105304" y="126958"/>
                  </a:cubicBezTo>
                  <a:cubicBezTo>
                    <a:pt x="105304" y="124326"/>
                    <a:pt x="106627" y="121695"/>
                    <a:pt x="106627" y="119063"/>
                  </a:cubicBezTo>
                  <a:close/>
                  <a:moveTo>
                    <a:pt x="15875" y="92075"/>
                  </a:moveTo>
                  <a:cubicBezTo>
                    <a:pt x="15875" y="92075"/>
                    <a:pt x="15875" y="92075"/>
                    <a:pt x="15875" y="308851"/>
                  </a:cubicBezTo>
                  <a:cubicBezTo>
                    <a:pt x="15875" y="315420"/>
                    <a:pt x="21167" y="320675"/>
                    <a:pt x="27781" y="320675"/>
                  </a:cubicBezTo>
                  <a:cubicBezTo>
                    <a:pt x="27781" y="320675"/>
                    <a:pt x="27781" y="320675"/>
                    <a:pt x="259292" y="320675"/>
                  </a:cubicBezTo>
                  <a:cubicBezTo>
                    <a:pt x="259292" y="320675"/>
                    <a:pt x="259292" y="320675"/>
                    <a:pt x="261938" y="318048"/>
                  </a:cubicBezTo>
                  <a:cubicBezTo>
                    <a:pt x="261938" y="318048"/>
                    <a:pt x="261938" y="318048"/>
                    <a:pt x="261938" y="293086"/>
                  </a:cubicBezTo>
                  <a:cubicBezTo>
                    <a:pt x="261938" y="282575"/>
                    <a:pt x="271198" y="273379"/>
                    <a:pt x="283105" y="273379"/>
                  </a:cubicBezTo>
                  <a:cubicBezTo>
                    <a:pt x="283105" y="273379"/>
                    <a:pt x="283105" y="273379"/>
                    <a:pt x="306917" y="273379"/>
                  </a:cubicBezTo>
                  <a:cubicBezTo>
                    <a:pt x="306917" y="273379"/>
                    <a:pt x="306917" y="273379"/>
                    <a:pt x="309563" y="269437"/>
                  </a:cubicBezTo>
                  <a:lnTo>
                    <a:pt x="309563" y="92075"/>
                  </a:lnTo>
                  <a:cubicBezTo>
                    <a:pt x="309563" y="92075"/>
                    <a:pt x="309563" y="92075"/>
                    <a:pt x="15875" y="92075"/>
                  </a:cubicBezTo>
                  <a:close/>
                  <a:moveTo>
                    <a:pt x="157797" y="44450"/>
                  </a:moveTo>
                  <a:cubicBezTo>
                    <a:pt x="156527" y="44450"/>
                    <a:pt x="156527" y="44450"/>
                    <a:pt x="155257" y="45794"/>
                  </a:cubicBezTo>
                  <a:cubicBezTo>
                    <a:pt x="155257" y="45794"/>
                    <a:pt x="155257" y="45794"/>
                    <a:pt x="153987" y="47137"/>
                  </a:cubicBezTo>
                  <a:cubicBezTo>
                    <a:pt x="153987" y="48480"/>
                    <a:pt x="153987" y="48480"/>
                    <a:pt x="153987" y="49823"/>
                  </a:cubicBezTo>
                  <a:cubicBezTo>
                    <a:pt x="153987" y="51167"/>
                    <a:pt x="153987" y="52510"/>
                    <a:pt x="153987" y="53853"/>
                  </a:cubicBezTo>
                  <a:cubicBezTo>
                    <a:pt x="153987" y="55197"/>
                    <a:pt x="153987" y="56540"/>
                    <a:pt x="153987" y="57883"/>
                  </a:cubicBezTo>
                  <a:cubicBezTo>
                    <a:pt x="153987" y="59227"/>
                    <a:pt x="153987" y="59227"/>
                    <a:pt x="155257" y="60570"/>
                  </a:cubicBezTo>
                  <a:cubicBezTo>
                    <a:pt x="155257" y="60570"/>
                    <a:pt x="155257" y="61913"/>
                    <a:pt x="155257" y="61913"/>
                  </a:cubicBezTo>
                  <a:cubicBezTo>
                    <a:pt x="156527" y="61913"/>
                    <a:pt x="156527" y="61913"/>
                    <a:pt x="157797" y="61913"/>
                  </a:cubicBezTo>
                  <a:cubicBezTo>
                    <a:pt x="157797" y="61913"/>
                    <a:pt x="157797" y="61913"/>
                    <a:pt x="159067" y="61913"/>
                  </a:cubicBezTo>
                  <a:cubicBezTo>
                    <a:pt x="159067" y="61913"/>
                    <a:pt x="159067" y="60570"/>
                    <a:pt x="160337" y="60570"/>
                  </a:cubicBezTo>
                  <a:cubicBezTo>
                    <a:pt x="160337" y="59227"/>
                    <a:pt x="160337" y="59227"/>
                    <a:pt x="160337" y="57883"/>
                  </a:cubicBezTo>
                  <a:cubicBezTo>
                    <a:pt x="160337" y="56540"/>
                    <a:pt x="160337" y="55197"/>
                    <a:pt x="160337" y="53853"/>
                  </a:cubicBezTo>
                  <a:cubicBezTo>
                    <a:pt x="160337" y="49823"/>
                    <a:pt x="160337" y="48480"/>
                    <a:pt x="160337" y="47137"/>
                  </a:cubicBezTo>
                  <a:cubicBezTo>
                    <a:pt x="159067" y="45794"/>
                    <a:pt x="159067" y="44450"/>
                    <a:pt x="157797" y="44450"/>
                  </a:cubicBezTo>
                  <a:close/>
                  <a:moveTo>
                    <a:pt x="174625" y="39688"/>
                  </a:moveTo>
                  <a:cubicBezTo>
                    <a:pt x="174625" y="39688"/>
                    <a:pt x="174625" y="39688"/>
                    <a:pt x="183886" y="39688"/>
                  </a:cubicBezTo>
                  <a:cubicBezTo>
                    <a:pt x="183886" y="39688"/>
                    <a:pt x="183886" y="39688"/>
                    <a:pt x="183886" y="59360"/>
                  </a:cubicBezTo>
                  <a:cubicBezTo>
                    <a:pt x="183886" y="60671"/>
                    <a:pt x="183886" y="61983"/>
                    <a:pt x="183886" y="61983"/>
                  </a:cubicBezTo>
                  <a:cubicBezTo>
                    <a:pt x="185209" y="63294"/>
                    <a:pt x="185209" y="63294"/>
                    <a:pt x="186531" y="63294"/>
                  </a:cubicBezTo>
                  <a:cubicBezTo>
                    <a:pt x="186531" y="63294"/>
                    <a:pt x="187854" y="63294"/>
                    <a:pt x="187854" y="61983"/>
                  </a:cubicBezTo>
                  <a:cubicBezTo>
                    <a:pt x="189177" y="61983"/>
                    <a:pt x="189177" y="60671"/>
                    <a:pt x="189177" y="59360"/>
                  </a:cubicBezTo>
                  <a:lnTo>
                    <a:pt x="189177" y="39688"/>
                  </a:lnTo>
                  <a:cubicBezTo>
                    <a:pt x="189177" y="39688"/>
                    <a:pt x="189177" y="39688"/>
                    <a:pt x="198438" y="39688"/>
                  </a:cubicBezTo>
                  <a:cubicBezTo>
                    <a:pt x="198438" y="39688"/>
                    <a:pt x="198438" y="39688"/>
                    <a:pt x="198438" y="69851"/>
                  </a:cubicBezTo>
                  <a:cubicBezTo>
                    <a:pt x="198438" y="69851"/>
                    <a:pt x="198438" y="69851"/>
                    <a:pt x="189177" y="69851"/>
                  </a:cubicBezTo>
                  <a:cubicBezTo>
                    <a:pt x="189177" y="69851"/>
                    <a:pt x="189177" y="69851"/>
                    <a:pt x="189177" y="65917"/>
                  </a:cubicBezTo>
                  <a:cubicBezTo>
                    <a:pt x="189177" y="67228"/>
                    <a:pt x="187854" y="68540"/>
                    <a:pt x="186531" y="68540"/>
                  </a:cubicBezTo>
                  <a:cubicBezTo>
                    <a:pt x="185209" y="69851"/>
                    <a:pt x="183886" y="69851"/>
                    <a:pt x="182563" y="69851"/>
                  </a:cubicBezTo>
                  <a:cubicBezTo>
                    <a:pt x="179917" y="69851"/>
                    <a:pt x="177271" y="69851"/>
                    <a:pt x="175948" y="68540"/>
                  </a:cubicBezTo>
                  <a:cubicBezTo>
                    <a:pt x="174625" y="67228"/>
                    <a:pt x="174625" y="64606"/>
                    <a:pt x="174625" y="61983"/>
                  </a:cubicBezTo>
                  <a:cubicBezTo>
                    <a:pt x="174625" y="61983"/>
                    <a:pt x="174625" y="61983"/>
                    <a:pt x="174625" y="39688"/>
                  </a:cubicBezTo>
                  <a:close/>
                  <a:moveTo>
                    <a:pt x="115887" y="39688"/>
                  </a:moveTo>
                  <a:cubicBezTo>
                    <a:pt x="115887" y="39688"/>
                    <a:pt x="115887" y="39688"/>
                    <a:pt x="124660" y="39688"/>
                  </a:cubicBezTo>
                  <a:cubicBezTo>
                    <a:pt x="124660" y="39688"/>
                    <a:pt x="124660" y="39688"/>
                    <a:pt x="124660" y="59360"/>
                  </a:cubicBezTo>
                  <a:cubicBezTo>
                    <a:pt x="124660" y="60671"/>
                    <a:pt x="124660" y="61983"/>
                    <a:pt x="125914" y="61983"/>
                  </a:cubicBezTo>
                  <a:cubicBezTo>
                    <a:pt x="125914" y="63294"/>
                    <a:pt x="125914" y="63294"/>
                    <a:pt x="127167" y="63294"/>
                  </a:cubicBezTo>
                  <a:cubicBezTo>
                    <a:pt x="128420" y="63294"/>
                    <a:pt x="128420" y="63294"/>
                    <a:pt x="129673" y="61983"/>
                  </a:cubicBezTo>
                  <a:cubicBezTo>
                    <a:pt x="129673" y="61983"/>
                    <a:pt x="130927" y="60671"/>
                    <a:pt x="130927" y="59360"/>
                  </a:cubicBezTo>
                  <a:lnTo>
                    <a:pt x="130927" y="39688"/>
                  </a:lnTo>
                  <a:cubicBezTo>
                    <a:pt x="130927" y="39688"/>
                    <a:pt x="130927" y="39688"/>
                    <a:pt x="139700" y="39688"/>
                  </a:cubicBezTo>
                  <a:cubicBezTo>
                    <a:pt x="139700" y="39688"/>
                    <a:pt x="139700" y="39688"/>
                    <a:pt x="139700" y="69851"/>
                  </a:cubicBezTo>
                  <a:cubicBezTo>
                    <a:pt x="139700" y="69851"/>
                    <a:pt x="139700" y="69851"/>
                    <a:pt x="130927" y="69851"/>
                  </a:cubicBezTo>
                  <a:cubicBezTo>
                    <a:pt x="130927" y="69851"/>
                    <a:pt x="130927" y="69851"/>
                    <a:pt x="130927" y="65917"/>
                  </a:cubicBezTo>
                  <a:cubicBezTo>
                    <a:pt x="129673" y="67228"/>
                    <a:pt x="129673" y="68540"/>
                    <a:pt x="128420" y="68540"/>
                  </a:cubicBezTo>
                  <a:cubicBezTo>
                    <a:pt x="127167" y="69851"/>
                    <a:pt x="124660" y="69851"/>
                    <a:pt x="123407" y="69851"/>
                  </a:cubicBezTo>
                  <a:cubicBezTo>
                    <a:pt x="120900" y="69851"/>
                    <a:pt x="119647" y="69851"/>
                    <a:pt x="118394" y="68540"/>
                  </a:cubicBezTo>
                  <a:cubicBezTo>
                    <a:pt x="117140" y="67228"/>
                    <a:pt x="115887" y="64606"/>
                    <a:pt x="115887" y="61983"/>
                  </a:cubicBezTo>
                  <a:cubicBezTo>
                    <a:pt x="115887" y="61983"/>
                    <a:pt x="115887" y="61983"/>
                    <a:pt x="115887" y="39688"/>
                  </a:cubicBezTo>
                  <a:close/>
                  <a:moveTo>
                    <a:pt x="213518" y="38100"/>
                  </a:moveTo>
                  <a:cubicBezTo>
                    <a:pt x="216164" y="38100"/>
                    <a:pt x="217487" y="38100"/>
                    <a:pt x="218810" y="38100"/>
                  </a:cubicBezTo>
                  <a:cubicBezTo>
                    <a:pt x="220133" y="39423"/>
                    <a:pt x="221456" y="39423"/>
                    <a:pt x="222779" y="40746"/>
                  </a:cubicBezTo>
                  <a:cubicBezTo>
                    <a:pt x="222779" y="42069"/>
                    <a:pt x="224102" y="42069"/>
                    <a:pt x="224102" y="43392"/>
                  </a:cubicBezTo>
                  <a:cubicBezTo>
                    <a:pt x="224102" y="44715"/>
                    <a:pt x="225425" y="46038"/>
                    <a:pt x="225425" y="46038"/>
                  </a:cubicBezTo>
                  <a:cubicBezTo>
                    <a:pt x="225425" y="46038"/>
                    <a:pt x="225425" y="46038"/>
                    <a:pt x="225425" y="47361"/>
                  </a:cubicBezTo>
                  <a:cubicBezTo>
                    <a:pt x="225425" y="47361"/>
                    <a:pt x="225425" y="47361"/>
                    <a:pt x="216164" y="47361"/>
                  </a:cubicBezTo>
                  <a:cubicBezTo>
                    <a:pt x="216164" y="46038"/>
                    <a:pt x="216164" y="44715"/>
                    <a:pt x="216164" y="44715"/>
                  </a:cubicBezTo>
                  <a:cubicBezTo>
                    <a:pt x="214841" y="43392"/>
                    <a:pt x="214841" y="43392"/>
                    <a:pt x="213518" y="43392"/>
                  </a:cubicBezTo>
                  <a:cubicBezTo>
                    <a:pt x="212196" y="43392"/>
                    <a:pt x="212196" y="43392"/>
                    <a:pt x="210873" y="44715"/>
                  </a:cubicBezTo>
                  <a:cubicBezTo>
                    <a:pt x="210873" y="44715"/>
                    <a:pt x="210873" y="46038"/>
                    <a:pt x="210873" y="46038"/>
                  </a:cubicBezTo>
                  <a:cubicBezTo>
                    <a:pt x="210873" y="47361"/>
                    <a:pt x="210873" y="48684"/>
                    <a:pt x="212196" y="48684"/>
                  </a:cubicBezTo>
                  <a:cubicBezTo>
                    <a:pt x="212196" y="48684"/>
                    <a:pt x="213518" y="50006"/>
                    <a:pt x="214841" y="50006"/>
                  </a:cubicBezTo>
                  <a:cubicBezTo>
                    <a:pt x="214841" y="50006"/>
                    <a:pt x="216164" y="50006"/>
                    <a:pt x="217487" y="51329"/>
                  </a:cubicBezTo>
                  <a:cubicBezTo>
                    <a:pt x="218810" y="51329"/>
                    <a:pt x="220133" y="51329"/>
                    <a:pt x="221456" y="52652"/>
                  </a:cubicBezTo>
                  <a:cubicBezTo>
                    <a:pt x="222779" y="53975"/>
                    <a:pt x="224102" y="53975"/>
                    <a:pt x="224102" y="55298"/>
                  </a:cubicBezTo>
                  <a:cubicBezTo>
                    <a:pt x="225425" y="56621"/>
                    <a:pt x="225425" y="57944"/>
                    <a:pt x="225425" y="60590"/>
                  </a:cubicBezTo>
                  <a:cubicBezTo>
                    <a:pt x="225425" y="63236"/>
                    <a:pt x="224102" y="65881"/>
                    <a:pt x="222779" y="67204"/>
                  </a:cubicBezTo>
                  <a:cubicBezTo>
                    <a:pt x="220133" y="69850"/>
                    <a:pt x="217487" y="69850"/>
                    <a:pt x="213518" y="69850"/>
                  </a:cubicBezTo>
                  <a:cubicBezTo>
                    <a:pt x="209550" y="69850"/>
                    <a:pt x="206904" y="69850"/>
                    <a:pt x="204258" y="68527"/>
                  </a:cubicBezTo>
                  <a:cubicBezTo>
                    <a:pt x="202935" y="65881"/>
                    <a:pt x="201612" y="64559"/>
                    <a:pt x="201612" y="60590"/>
                  </a:cubicBezTo>
                  <a:cubicBezTo>
                    <a:pt x="201612" y="60590"/>
                    <a:pt x="201612" y="60590"/>
                    <a:pt x="201612" y="59267"/>
                  </a:cubicBezTo>
                  <a:cubicBezTo>
                    <a:pt x="201612" y="59267"/>
                    <a:pt x="201612" y="59267"/>
                    <a:pt x="209550" y="59267"/>
                  </a:cubicBezTo>
                  <a:cubicBezTo>
                    <a:pt x="209550" y="60590"/>
                    <a:pt x="209550" y="60590"/>
                    <a:pt x="209550" y="61913"/>
                  </a:cubicBezTo>
                  <a:cubicBezTo>
                    <a:pt x="210873" y="61913"/>
                    <a:pt x="210873" y="63236"/>
                    <a:pt x="210873" y="63236"/>
                  </a:cubicBezTo>
                  <a:cubicBezTo>
                    <a:pt x="210873" y="63236"/>
                    <a:pt x="210873" y="64559"/>
                    <a:pt x="212196" y="64559"/>
                  </a:cubicBezTo>
                  <a:cubicBezTo>
                    <a:pt x="212196" y="64559"/>
                    <a:pt x="212196" y="64559"/>
                    <a:pt x="213518" y="64559"/>
                  </a:cubicBezTo>
                  <a:cubicBezTo>
                    <a:pt x="214841" y="64559"/>
                    <a:pt x="214841" y="64559"/>
                    <a:pt x="216164" y="63236"/>
                  </a:cubicBezTo>
                  <a:cubicBezTo>
                    <a:pt x="216164" y="63236"/>
                    <a:pt x="216164" y="61913"/>
                    <a:pt x="216164" y="61913"/>
                  </a:cubicBezTo>
                  <a:cubicBezTo>
                    <a:pt x="216164" y="60590"/>
                    <a:pt x="216164" y="60590"/>
                    <a:pt x="216164" y="59267"/>
                  </a:cubicBezTo>
                  <a:cubicBezTo>
                    <a:pt x="216164" y="59267"/>
                    <a:pt x="214841" y="57944"/>
                    <a:pt x="213518" y="57944"/>
                  </a:cubicBezTo>
                  <a:cubicBezTo>
                    <a:pt x="210873" y="56621"/>
                    <a:pt x="209550" y="56621"/>
                    <a:pt x="208227" y="55298"/>
                  </a:cubicBezTo>
                  <a:cubicBezTo>
                    <a:pt x="206904" y="55298"/>
                    <a:pt x="205581" y="55298"/>
                    <a:pt x="204258" y="53975"/>
                  </a:cubicBezTo>
                  <a:cubicBezTo>
                    <a:pt x="204258" y="52652"/>
                    <a:pt x="202935" y="52652"/>
                    <a:pt x="202935" y="51329"/>
                  </a:cubicBezTo>
                  <a:cubicBezTo>
                    <a:pt x="201612" y="50006"/>
                    <a:pt x="201612" y="48684"/>
                    <a:pt x="201612" y="47361"/>
                  </a:cubicBezTo>
                  <a:cubicBezTo>
                    <a:pt x="201612" y="44715"/>
                    <a:pt x="202935" y="42069"/>
                    <a:pt x="205581" y="40746"/>
                  </a:cubicBezTo>
                  <a:cubicBezTo>
                    <a:pt x="206904" y="39423"/>
                    <a:pt x="209550" y="38100"/>
                    <a:pt x="213518" y="38100"/>
                  </a:cubicBezTo>
                  <a:close/>
                  <a:moveTo>
                    <a:pt x="153820" y="38100"/>
                  </a:moveTo>
                  <a:cubicBezTo>
                    <a:pt x="155157" y="38100"/>
                    <a:pt x="157830" y="38100"/>
                    <a:pt x="157830" y="39440"/>
                  </a:cubicBezTo>
                  <a:cubicBezTo>
                    <a:pt x="159167" y="40779"/>
                    <a:pt x="160504" y="42119"/>
                    <a:pt x="160504" y="43458"/>
                  </a:cubicBezTo>
                  <a:cubicBezTo>
                    <a:pt x="160504" y="43458"/>
                    <a:pt x="160504" y="43458"/>
                    <a:pt x="160504" y="38100"/>
                  </a:cubicBezTo>
                  <a:cubicBezTo>
                    <a:pt x="160504" y="38100"/>
                    <a:pt x="160504" y="38100"/>
                    <a:pt x="169862" y="38100"/>
                  </a:cubicBezTo>
                  <a:cubicBezTo>
                    <a:pt x="169862" y="38100"/>
                    <a:pt x="169862" y="38100"/>
                    <a:pt x="169862" y="68908"/>
                  </a:cubicBezTo>
                  <a:cubicBezTo>
                    <a:pt x="169862" y="70247"/>
                    <a:pt x="169862" y="71587"/>
                    <a:pt x="168525" y="74266"/>
                  </a:cubicBezTo>
                  <a:cubicBezTo>
                    <a:pt x="168525" y="75605"/>
                    <a:pt x="168525" y="76945"/>
                    <a:pt x="167188" y="76945"/>
                  </a:cubicBezTo>
                  <a:cubicBezTo>
                    <a:pt x="165851" y="78284"/>
                    <a:pt x="164515" y="79624"/>
                    <a:pt x="163178" y="79624"/>
                  </a:cubicBezTo>
                  <a:cubicBezTo>
                    <a:pt x="161841" y="79624"/>
                    <a:pt x="159167" y="80963"/>
                    <a:pt x="156494" y="80963"/>
                  </a:cubicBezTo>
                  <a:cubicBezTo>
                    <a:pt x="153820" y="80963"/>
                    <a:pt x="152483" y="79624"/>
                    <a:pt x="151146" y="79624"/>
                  </a:cubicBezTo>
                  <a:cubicBezTo>
                    <a:pt x="149809" y="79624"/>
                    <a:pt x="148473" y="78284"/>
                    <a:pt x="147136" y="78284"/>
                  </a:cubicBezTo>
                  <a:cubicBezTo>
                    <a:pt x="147136" y="76945"/>
                    <a:pt x="145799" y="75605"/>
                    <a:pt x="145799" y="75605"/>
                  </a:cubicBezTo>
                  <a:cubicBezTo>
                    <a:pt x="145799" y="74266"/>
                    <a:pt x="144462" y="72926"/>
                    <a:pt x="144462" y="71587"/>
                  </a:cubicBezTo>
                  <a:cubicBezTo>
                    <a:pt x="144462" y="71587"/>
                    <a:pt x="144462" y="71587"/>
                    <a:pt x="153820" y="71587"/>
                  </a:cubicBezTo>
                  <a:cubicBezTo>
                    <a:pt x="153820" y="72926"/>
                    <a:pt x="153820" y="72926"/>
                    <a:pt x="155157" y="74266"/>
                  </a:cubicBezTo>
                  <a:cubicBezTo>
                    <a:pt x="155157" y="74266"/>
                    <a:pt x="156494" y="74266"/>
                    <a:pt x="156494" y="74266"/>
                  </a:cubicBezTo>
                  <a:cubicBezTo>
                    <a:pt x="157830" y="74266"/>
                    <a:pt x="157830" y="74266"/>
                    <a:pt x="159167" y="74266"/>
                  </a:cubicBezTo>
                  <a:cubicBezTo>
                    <a:pt x="159167" y="74266"/>
                    <a:pt x="159167" y="72926"/>
                    <a:pt x="160504" y="72926"/>
                  </a:cubicBezTo>
                  <a:cubicBezTo>
                    <a:pt x="160504" y="71587"/>
                    <a:pt x="160504" y="71587"/>
                    <a:pt x="160504" y="70247"/>
                  </a:cubicBezTo>
                  <a:cubicBezTo>
                    <a:pt x="160504" y="68908"/>
                    <a:pt x="160504" y="67569"/>
                    <a:pt x="160504" y="66229"/>
                  </a:cubicBezTo>
                  <a:cubicBezTo>
                    <a:pt x="160504" y="66229"/>
                    <a:pt x="160504" y="66229"/>
                    <a:pt x="160504" y="64890"/>
                  </a:cubicBezTo>
                  <a:cubicBezTo>
                    <a:pt x="160504" y="66229"/>
                    <a:pt x="159167" y="67569"/>
                    <a:pt x="157830" y="67569"/>
                  </a:cubicBezTo>
                  <a:cubicBezTo>
                    <a:pt x="156494" y="68908"/>
                    <a:pt x="155157" y="68908"/>
                    <a:pt x="153820" y="68908"/>
                  </a:cubicBezTo>
                  <a:cubicBezTo>
                    <a:pt x="151146" y="68908"/>
                    <a:pt x="149809" y="68908"/>
                    <a:pt x="148473" y="67569"/>
                  </a:cubicBezTo>
                  <a:cubicBezTo>
                    <a:pt x="148473" y="67569"/>
                    <a:pt x="147136" y="66229"/>
                    <a:pt x="145799" y="64890"/>
                  </a:cubicBezTo>
                  <a:cubicBezTo>
                    <a:pt x="145799" y="63550"/>
                    <a:pt x="145799" y="62211"/>
                    <a:pt x="144462" y="59532"/>
                  </a:cubicBezTo>
                  <a:cubicBezTo>
                    <a:pt x="144462" y="58192"/>
                    <a:pt x="144462" y="55513"/>
                    <a:pt x="144462" y="54174"/>
                  </a:cubicBezTo>
                  <a:cubicBezTo>
                    <a:pt x="144462" y="51495"/>
                    <a:pt x="144462" y="50155"/>
                    <a:pt x="144462" y="48816"/>
                  </a:cubicBezTo>
                  <a:cubicBezTo>
                    <a:pt x="144462" y="46137"/>
                    <a:pt x="145799" y="44798"/>
                    <a:pt x="145799" y="43458"/>
                  </a:cubicBezTo>
                  <a:cubicBezTo>
                    <a:pt x="147136" y="42119"/>
                    <a:pt x="147136" y="40779"/>
                    <a:pt x="148473" y="39440"/>
                  </a:cubicBezTo>
                  <a:cubicBezTo>
                    <a:pt x="149809" y="38100"/>
                    <a:pt x="151146" y="38100"/>
                    <a:pt x="153820" y="38100"/>
                  </a:cubicBezTo>
                  <a:close/>
                  <a:moveTo>
                    <a:pt x="96838" y="36513"/>
                  </a:moveTo>
                  <a:lnTo>
                    <a:pt x="92075" y="53976"/>
                  </a:lnTo>
                  <a:lnTo>
                    <a:pt x="100013" y="53976"/>
                  </a:lnTo>
                  <a:close/>
                  <a:moveTo>
                    <a:pt x="231042" y="30163"/>
                  </a:moveTo>
                  <a:cubicBezTo>
                    <a:pt x="231042" y="30163"/>
                    <a:pt x="231042" y="30163"/>
                    <a:pt x="240445" y="30163"/>
                  </a:cubicBezTo>
                  <a:lnTo>
                    <a:pt x="240445" y="39424"/>
                  </a:lnTo>
                  <a:cubicBezTo>
                    <a:pt x="240445" y="39424"/>
                    <a:pt x="240445" y="39424"/>
                    <a:pt x="244475" y="39424"/>
                  </a:cubicBezTo>
                  <a:cubicBezTo>
                    <a:pt x="244475" y="39424"/>
                    <a:pt x="244475" y="39424"/>
                    <a:pt x="244475" y="44716"/>
                  </a:cubicBezTo>
                  <a:cubicBezTo>
                    <a:pt x="244475" y="44716"/>
                    <a:pt x="244475" y="44716"/>
                    <a:pt x="240445" y="44716"/>
                  </a:cubicBezTo>
                  <a:cubicBezTo>
                    <a:pt x="240445" y="44716"/>
                    <a:pt x="240445" y="44716"/>
                    <a:pt x="240445" y="60591"/>
                  </a:cubicBezTo>
                  <a:cubicBezTo>
                    <a:pt x="240445" y="61914"/>
                    <a:pt x="240445" y="61914"/>
                    <a:pt x="240445" y="63237"/>
                  </a:cubicBezTo>
                  <a:cubicBezTo>
                    <a:pt x="241788" y="63237"/>
                    <a:pt x="241788" y="63237"/>
                    <a:pt x="243132" y="63237"/>
                  </a:cubicBezTo>
                  <a:cubicBezTo>
                    <a:pt x="243132" y="63237"/>
                    <a:pt x="243132" y="63237"/>
                    <a:pt x="244475" y="63237"/>
                  </a:cubicBezTo>
                  <a:cubicBezTo>
                    <a:pt x="244475" y="63237"/>
                    <a:pt x="244475" y="63237"/>
                    <a:pt x="244475" y="69851"/>
                  </a:cubicBezTo>
                  <a:cubicBezTo>
                    <a:pt x="243132" y="69851"/>
                    <a:pt x="240445" y="69851"/>
                    <a:pt x="239102" y="69851"/>
                  </a:cubicBezTo>
                  <a:cubicBezTo>
                    <a:pt x="237758" y="69851"/>
                    <a:pt x="236415" y="69851"/>
                    <a:pt x="235072" y="69851"/>
                  </a:cubicBezTo>
                  <a:cubicBezTo>
                    <a:pt x="233729" y="69851"/>
                    <a:pt x="233729" y="68528"/>
                    <a:pt x="232385" y="68528"/>
                  </a:cubicBezTo>
                  <a:cubicBezTo>
                    <a:pt x="232385" y="67205"/>
                    <a:pt x="231042" y="67205"/>
                    <a:pt x="231042" y="65882"/>
                  </a:cubicBezTo>
                  <a:cubicBezTo>
                    <a:pt x="231042" y="64560"/>
                    <a:pt x="231042" y="63237"/>
                    <a:pt x="231042" y="61914"/>
                  </a:cubicBezTo>
                  <a:cubicBezTo>
                    <a:pt x="231042" y="61914"/>
                    <a:pt x="231042" y="61914"/>
                    <a:pt x="231042" y="44716"/>
                  </a:cubicBezTo>
                  <a:cubicBezTo>
                    <a:pt x="231042" y="44716"/>
                    <a:pt x="231042" y="44716"/>
                    <a:pt x="227012" y="44716"/>
                  </a:cubicBezTo>
                  <a:cubicBezTo>
                    <a:pt x="227012" y="44716"/>
                    <a:pt x="227012" y="44716"/>
                    <a:pt x="227012" y="39424"/>
                  </a:cubicBezTo>
                  <a:cubicBezTo>
                    <a:pt x="227012" y="39424"/>
                    <a:pt x="227012" y="39424"/>
                    <a:pt x="231042" y="39424"/>
                  </a:cubicBezTo>
                  <a:cubicBezTo>
                    <a:pt x="231042" y="39424"/>
                    <a:pt x="231042" y="39424"/>
                    <a:pt x="231042" y="30163"/>
                  </a:cubicBezTo>
                  <a:close/>
                  <a:moveTo>
                    <a:pt x="90487" y="28575"/>
                  </a:moveTo>
                  <a:lnTo>
                    <a:pt x="101600" y="28575"/>
                  </a:lnTo>
                  <a:lnTo>
                    <a:pt x="112712" y="69850"/>
                  </a:lnTo>
                  <a:lnTo>
                    <a:pt x="103187" y="69850"/>
                  </a:lnTo>
                  <a:lnTo>
                    <a:pt x="100012" y="61913"/>
                  </a:lnTo>
                  <a:lnTo>
                    <a:pt x="92075" y="61913"/>
                  </a:lnTo>
                  <a:lnTo>
                    <a:pt x="90487" y="69850"/>
                  </a:lnTo>
                  <a:lnTo>
                    <a:pt x="80962" y="69850"/>
                  </a:lnTo>
                  <a:close/>
                  <a:moveTo>
                    <a:pt x="25135" y="22225"/>
                  </a:moveTo>
                  <a:cubicBezTo>
                    <a:pt x="19844" y="22225"/>
                    <a:pt x="15875" y="27494"/>
                    <a:pt x="15875" y="32764"/>
                  </a:cubicBezTo>
                  <a:cubicBezTo>
                    <a:pt x="15875" y="32764"/>
                    <a:pt x="15875" y="32764"/>
                    <a:pt x="15875" y="73600"/>
                  </a:cubicBezTo>
                  <a:cubicBezTo>
                    <a:pt x="15875" y="80186"/>
                    <a:pt x="19844" y="84138"/>
                    <a:pt x="25135" y="84138"/>
                  </a:cubicBezTo>
                  <a:cubicBezTo>
                    <a:pt x="25135" y="84138"/>
                    <a:pt x="25135" y="84138"/>
                    <a:pt x="300303" y="84138"/>
                  </a:cubicBezTo>
                  <a:cubicBezTo>
                    <a:pt x="305594" y="84138"/>
                    <a:pt x="309563" y="80186"/>
                    <a:pt x="309563" y="73600"/>
                  </a:cubicBezTo>
                  <a:lnTo>
                    <a:pt x="309563" y="32764"/>
                  </a:lnTo>
                  <a:cubicBezTo>
                    <a:pt x="309563" y="27494"/>
                    <a:pt x="305594" y="22225"/>
                    <a:pt x="300303" y="22225"/>
                  </a:cubicBezTo>
                  <a:cubicBezTo>
                    <a:pt x="300303" y="22225"/>
                    <a:pt x="300303" y="22225"/>
                    <a:pt x="25135" y="22225"/>
                  </a:cubicBezTo>
                  <a:close/>
                  <a:moveTo>
                    <a:pt x="48948" y="0"/>
                  </a:moveTo>
                  <a:cubicBezTo>
                    <a:pt x="54240" y="0"/>
                    <a:pt x="59531" y="3944"/>
                    <a:pt x="59531" y="10517"/>
                  </a:cubicBezTo>
                  <a:cubicBezTo>
                    <a:pt x="59531" y="10517"/>
                    <a:pt x="59531" y="11832"/>
                    <a:pt x="58208" y="13146"/>
                  </a:cubicBezTo>
                  <a:cubicBezTo>
                    <a:pt x="58208" y="13146"/>
                    <a:pt x="58208" y="13146"/>
                    <a:pt x="96573" y="13146"/>
                  </a:cubicBezTo>
                  <a:cubicBezTo>
                    <a:pt x="96573" y="11832"/>
                    <a:pt x="96573" y="10517"/>
                    <a:pt x="96573" y="10517"/>
                  </a:cubicBezTo>
                  <a:cubicBezTo>
                    <a:pt x="96573" y="3944"/>
                    <a:pt x="100542" y="0"/>
                    <a:pt x="105834" y="0"/>
                  </a:cubicBezTo>
                  <a:cubicBezTo>
                    <a:pt x="111125" y="0"/>
                    <a:pt x="116417" y="3944"/>
                    <a:pt x="116417" y="10517"/>
                  </a:cubicBezTo>
                  <a:cubicBezTo>
                    <a:pt x="116417" y="10517"/>
                    <a:pt x="115094" y="11832"/>
                    <a:pt x="115094" y="13146"/>
                  </a:cubicBezTo>
                  <a:cubicBezTo>
                    <a:pt x="115094" y="13146"/>
                    <a:pt x="115094" y="13146"/>
                    <a:pt x="153459" y="13146"/>
                  </a:cubicBezTo>
                  <a:cubicBezTo>
                    <a:pt x="153459" y="11832"/>
                    <a:pt x="153459" y="10517"/>
                    <a:pt x="153459" y="10517"/>
                  </a:cubicBezTo>
                  <a:cubicBezTo>
                    <a:pt x="153459" y="3944"/>
                    <a:pt x="157427" y="0"/>
                    <a:pt x="162719" y="0"/>
                  </a:cubicBezTo>
                  <a:cubicBezTo>
                    <a:pt x="168011" y="0"/>
                    <a:pt x="173302" y="3944"/>
                    <a:pt x="173302" y="10517"/>
                  </a:cubicBezTo>
                  <a:cubicBezTo>
                    <a:pt x="173302" y="10517"/>
                    <a:pt x="171979" y="11832"/>
                    <a:pt x="171979" y="13146"/>
                  </a:cubicBezTo>
                  <a:cubicBezTo>
                    <a:pt x="171979" y="13146"/>
                    <a:pt x="171979" y="13146"/>
                    <a:pt x="210344" y="13146"/>
                  </a:cubicBezTo>
                  <a:cubicBezTo>
                    <a:pt x="210344" y="11832"/>
                    <a:pt x="209021" y="10517"/>
                    <a:pt x="209021" y="10517"/>
                  </a:cubicBezTo>
                  <a:cubicBezTo>
                    <a:pt x="209021" y="3944"/>
                    <a:pt x="214313" y="0"/>
                    <a:pt x="219604" y="0"/>
                  </a:cubicBezTo>
                  <a:cubicBezTo>
                    <a:pt x="224896" y="0"/>
                    <a:pt x="228865" y="3944"/>
                    <a:pt x="228865" y="10517"/>
                  </a:cubicBezTo>
                  <a:cubicBezTo>
                    <a:pt x="228865" y="10517"/>
                    <a:pt x="228865" y="11832"/>
                    <a:pt x="228865" y="13146"/>
                  </a:cubicBezTo>
                  <a:cubicBezTo>
                    <a:pt x="228865" y="13146"/>
                    <a:pt x="228865" y="13146"/>
                    <a:pt x="267230" y="13146"/>
                  </a:cubicBezTo>
                  <a:cubicBezTo>
                    <a:pt x="265907" y="11832"/>
                    <a:pt x="265907" y="10517"/>
                    <a:pt x="265907" y="10517"/>
                  </a:cubicBezTo>
                  <a:cubicBezTo>
                    <a:pt x="265907" y="3944"/>
                    <a:pt x="271198" y="0"/>
                    <a:pt x="276490" y="0"/>
                  </a:cubicBezTo>
                  <a:cubicBezTo>
                    <a:pt x="281782" y="0"/>
                    <a:pt x="285750" y="3944"/>
                    <a:pt x="285750" y="10517"/>
                  </a:cubicBezTo>
                  <a:cubicBezTo>
                    <a:pt x="285750" y="10517"/>
                    <a:pt x="285750" y="11832"/>
                    <a:pt x="285750" y="13146"/>
                  </a:cubicBezTo>
                  <a:cubicBezTo>
                    <a:pt x="285750" y="13146"/>
                    <a:pt x="285750" y="13146"/>
                    <a:pt x="297657" y="13146"/>
                  </a:cubicBezTo>
                  <a:cubicBezTo>
                    <a:pt x="312209" y="13146"/>
                    <a:pt x="325438" y="24978"/>
                    <a:pt x="325438" y="40754"/>
                  </a:cubicBezTo>
                  <a:cubicBezTo>
                    <a:pt x="325438" y="40754"/>
                    <a:pt x="325438" y="40754"/>
                    <a:pt x="325438" y="276076"/>
                  </a:cubicBezTo>
                  <a:cubicBezTo>
                    <a:pt x="325438" y="276076"/>
                    <a:pt x="325438" y="276076"/>
                    <a:pt x="264584" y="336550"/>
                  </a:cubicBezTo>
                  <a:cubicBezTo>
                    <a:pt x="264584" y="336550"/>
                    <a:pt x="264584" y="336550"/>
                    <a:pt x="27781" y="336550"/>
                  </a:cubicBezTo>
                  <a:cubicBezTo>
                    <a:pt x="13229" y="336550"/>
                    <a:pt x="0" y="323404"/>
                    <a:pt x="0" y="308943"/>
                  </a:cubicBezTo>
                  <a:cubicBezTo>
                    <a:pt x="0" y="308943"/>
                    <a:pt x="0" y="308943"/>
                    <a:pt x="0" y="40754"/>
                  </a:cubicBezTo>
                  <a:cubicBezTo>
                    <a:pt x="0" y="24978"/>
                    <a:pt x="13229" y="13146"/>
                    <a:pt x="27781" y="13146"/>
                  </a:cubicBezTo>
                  <a:cubicBezTo>
                    <a:pt x="27781" y="13146"/>
                    <a:pt x="27781" y="13146"/>
                    <a:pt x="39688" y="13146"/>
                  </a:cubicBezTo>
                  <a:cubicBezTo>
                    <a:pt x="39688" y="11832"/>
                    <a:pt x="39688" y="10517"/>
                    <a:pt x="39688" y="10517"/>
                  </a:cubicBezTo>
                  <a:cubicBezTo>
                    <a:pt x="39688" y="3944"/>
                    <a:pt x="43656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Freeform: Shape 24"/>
            <p:cNvSpPr>
              <a:spLocks noChangeAspect="1"/>
            </p:cNvSpPr>
            <p:nvPr/>
          </p:nvSpPr>
          <p:spPr bwMode="auto">
            <a:xfrm>
              <a:off x="7798024" y="2332922"/>
              <a:ext cx="609685" cy="603853"/>
            </a:xfrm>
            <a:custGeom>
              <a:avLst/>
              <a:gdLst>
                <a:gd name="connsiteX0" fmla="*/ 279400 w 331787"/>
                <a:gd name="connsiteY0" fmla="*/ 307975 h 328613"/>
                <a:gd name="connsiteX1" fmla="*/ 300038 w 331787"/>
                <a:gd name="connsiteY1" fmla="*/ 307975 h 328613"/>
                <a:gd name="connsiteX2" fmla="*/ 300038 w 331787"/>
                <a:gd name="connsiteY2" fmla="*/ 328613 h 328613"/>
                <a:gd name="connsiteX3" fmla="*/ 279400 w 331787"/>
                <a:gd name="connsiteY3" fmla="*/ 328613 h 328613"/>
                <a:gd name="connsiteX4" fmla="*/ 234950 w 331787"/>
                <a:gd name="connsiteY4" fmla="*/ 307975 h 328613"/>
                <a:gd name="connsiteX5" fmla="*/ 257175 w 331787"/>
                <a:gd name="connsiteY5" fmla="*/ 307975 h 328613"/>
                <a:gd name="connsiteX6" fmla="*/ 257175 w 331787"/>
                <a:gd name="connsiteY6" fmla="*/ 328613 h 328613"/>
                <a:gd name="connsiteX7" fmla="*/ 234950 w 331787"/>
                <a:gd name="connsiteY7" fmla="*/ 328613 h 328613"/>
                <a:gd name="connsiteX8" fmla="*/ 188912 w 331787"/>
                <a:gd name="connsiteY8" fmla="*/ 307975 h 328613"/>
                <a:gd name="connsiteX9" fmla="*/ 211137 w 331787"/>
                <a:gd name="connsiteY9" fmla="*/ 307975 h 328613"/>
                <a:gd name="connsiteX10" fmla="*/ 211137 w 331787"/>
                <a:gd name="connsiteY10" fmla="*/ 328613 h 328613"/>
                <a:gd name="connsiteX11" fmla="*/ 188912 w 331787"/>
                <a:gd name="connsiteY11" fmla="*/ 328613 h 328613"/>
                <a:gd name="connsiteX12" fmla="*/ 144462 w 331787"/>
                <a:gd name="connsiteY12" fmla="*/ 307975 h 328613"/>
                <a:gd name="connsiteX13" fmla="*/ 166687 w 331787"/>
                <a:gd name="connsiteY13" fmla="*/ 307975 h 328613"/>
                <a:gd name="connsiteX14" fmla="*/ 166687 w 331787"/>
                <a:gd name="connsiteY14" fmla="*/ 328613 h 328613"/>
                <a:gd name="connsiteX15" fmla="*/ 144462 w 331787"/>
                <a:gd name="connsiteY15" fmla="*/ 328613 h 328613"/>
                <a:gd name="connsiteX16" fmla="*/ 100012 w 331787"/>
                <a:gd name="connsiteY16" fmla="*/ 307975 h 328613"/>
                <a:gd name="connsiteX17" fmla="*/ 122237 w 331787"/>
                <a:gd name="connsiteY17" fmla="*/ 307975 h 328613"/>
                <a:gd name="connsiteX18" fmla="*/ 122237 w 331787"/>
                <a:gd name="connsiteY18" fmla="*/ 328613 h 328613"/>
                <a:gd name="connsiteX19" fmla="*/ 100012 w 331787"/>
                <a:gd name="connsiteY19" fmla="*/ 328613 h 328613"/>
                <a:gd name="connsiteX20" fmla="*/ 0 w 331787"/>
                <a:gd name="connsiteY20" fmla="*/ 209550 h 328613"/>
                <a:gd name="connsiteX21" fmla="*/ 22225 w 331787"/>
                <a:gd name="connsiteY21" fmla="*/ 209550 h 328613"/>
                <a:gd name="connsiteX22" fmla="*/ 22225 w 331787"/>
                <a:gd name="connsiteY22" fmla="*/ 231775 h 328613"/>
                <a:gd name="connsiteX23" fmla="*/ 0 w 331787"/>
                <a:gd name="connsiteY23" fmla="*/ 231775 h 328613"/>
                <a:gd name="connsiteX24" fmla="*/ 0 w 331787"/>
                <a:gd name="connsiteY24" fmla="*/ 165100 h 328613"/>
                <a:gd name="connsiteX25" fmla="*/ 22225 w 331787"/>
                <a:gd name="connsiteY25" fmla="*/ 165100 h 328613"/>
                <a:gd name="connsiteX26" fmla="*/ 22225 w 331787"/>
                <a:gd name="connsiteY26" fmla="*/ 185738 h 328613"/>
                <a:gd name="connsiteX27" fmla="*/ 0 w 331787"/>
                <a:gd name="connsiteY27" fmla="*/ 185738 h 328613"/>
                <a:gd name="connsiteX28" fmla="*/ 0 w 331787"/>
                <a:gd name="connsiteY28" fmla="*/ 120650 h 328613"/>
                <a:gd name="connsiteX29" fmla="*/ 22225 w 331787"/>
                <a:gd name="connsiteY29" fmla="*/ 120650 h 328613"/>
                <a:gd name="connsiteX30" fmla="*/ 22225 w 331787"/>
                <a:gd name="connsiteY30" fmla="*/ 142875 h 328613"/>
                <a:gd name="connsiteX31" fmla="*/ 0 w 331787"/>
                <a:gd name="connsiteY31" fmla="*/ 142875 h 328613"/>
                <a:gd name="connsiteX32" fmla="*/ 0 w 331787"/>
                <a:gd name="connsiteY32" fmla="*/ 74612 h 328613"/>
                <a:gd name="connsiteX33" fmla="*/ 22225 w 331787"/>
                <a:gd name="connsiteY33" fmla="*/ 74612 h 328613"/>
                <a:gd name="connsiteX34" fmla="*/ 22225 w 331787"/>
                <a:gd name="connsiteY34" fmla="*/ 96837 h 328613"/>
                <a:gd name="connsiteX35" fmla="*/ 0 w 331787"/>
                <a:gd name="connsiteY35" fmla="*/ 96837 h 328613"/>
                <a:gd name="connsiteX36" fmla="*/ 306388 w 331787"/>
                <a:gd name="connsiteY36" fmla="*/ 66675 h 328613"/>
                <a:gd name="connsiteX37" fmla="*/ 327025 w 331787"/>
                <a:gd name="connsiteY37" fmla="*/ 77788 h 328613"/>
                <a:gd name="connsiteX38" fmla="*/ 277813 w 331787"/>
                <a:gd name="connsiteY38" fmla="*/ 163513 h 328613"/>
                <a:gd name="connsiteX39" fmla="*/ 227013 w 331787"/>
                <a:gd name="connsiteY39" fmla="*/ 141288 h 328613"/>
                <a:gd name="connsiteX40" fmla="*/ 195263 w 331787"/>
                <a:gd name="connsiteY40" fmla="*/ 204788 h 328613"/>
                <a:gd name="connsiteX41" fmla="*/ 138113 w 331787"/>
                <a:gd name="connsiteY41" fmla="*/ 177801 h 328613"/>
                <a:gd name="connsiteX42" fmla="*/ 95250 w 331787"/>
                <a:gd name="connsiteY42" fmla="*/ 249238 h 328613"/>
                <a:gd name="connsiteX43" fmla="*/ 76200 w 331787"/>
                <a:gd name="connsiteY43" fmla="*/ 238126 h 328613"/>
                <a:gd name="connsiteX44" fmla="*/ 128588 w 331787"/>
                <a:gd name="connsiteY44" fmla="*/ 149225 h 328613"/>
                <a:gd name="connsiteX45" fmla="*/ 185738 w 331787"/>
                <a:gd name="connsiteY45" fmla="*/ 176213 h 328613"/>
                <a:gd name="connsiteX46" fmla="*/ 217488 w 331787"/>
                <a:gd name="connsiteY46" fmla="*/ 112713 h 328613"/>
                <a:gd name="connsiteX47" fmla="*/ 268288 w 331787"/>
                <a:gd name="connsiteY47" fmla="*/ 136525 h 328613"/>
                <a:gd name="connsiteX48" fmla="*/ 0 w 331787"/>
                <a:gd name="connsiteY48" fmla="*/ 30162 h 328613"/>
                <a:gd name="connsiteX49" fmla="*/ 22225 w 331787"/>
                <a:gd name="connsiteY49" fmla="*/ 30162 h 328613"/>
                <a:gd name="connsiteX50" fmla="*/ 22225 w 331787"/>
                <a:gd name="connsiteY50" fmla="*/ 52387 h 328613"/>
                <a:gd name="connsiteX51" fmla="*/ 0 w 331787"/>
                <a:gd name="connsiteY51" fmla="*/ 52387 h 328613"/>
                <a:gd name="connsiteX52" fmla="*/ 36512 w 331787"/>
                <a:gd name="connsiteY52" fmla="*/ 0 h 328613"/>
                <a:gd name="connsiteX53" fmla="*/ 68262 w 331787"/>
                <a:gd name="connsiteY53" fmla="*/ 0 h 328613"/>
                <a:gd name="connsiteX54" fmla="*/ 68262 w 331787"/>
                <a:gd name="connsiteY54" fmla="*/ 261938 h 328613"/>
                <a:gd name="connsiteX55" fmla="*/ 331787 w 331787"/>
                <a:gd name="connsiteY55" fmla="*/ 261938 h 328613"/>
                <a:gd name="connsiteX56" fmla="*/ 331787 w 331787"/>
                <a:gd name="connsiteY56" fmla="*/ 293688 h 328613"/>
                <a:gd name="connsiteX57" fmla="*/ 36512 w 331787"/>
                <a:gd name="connsiteY57" fmla="*/ 293688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1787" h="328613">
                  <a:moveTo>
                    <a:pt x="279400" y="307975"/>
                  </a:moveTo>
                  <a:lnTo>
                    <a:pt x="300038" y="307975"/>
                  </a:lnTo>
                  <a:lnTo>
                    <a:pt x="300038" y="328613"/>
                  </a:lnTo>
                  <a:lnTo>
                    <a:pt x="279400" y="328613"/>
                  </a:lnTo>
                  <a:close/>
                  <a:moveTo>
                    <a:pt x="234950" y="307975"/>
                  </a:moveTo>
                  <a:lnTo>
                    <a:pt x="257175" y="307975"/>
                  </a:lnTo>
                  <a:lnTo>
                    <a:pt x="257175" y="328613"/>
                  </a:lnTo>
                  <a:lnTo>
                    <a:pt x="234950" y="328613"/>
                  </a:lnTo>
                  <a:close/>
                  <a:moveTo>
                    <a:pt x="188912" y="307975"/>
                  </a:moveTo>
                  <a:lnTo>
                    <a:pt x="211137" y="307975"/>
                  </a:lnTo>
                  <a:lnTo>
                    <a:pt x="211137" y="328613"/>
                  </a:lnTo>
                  <a:lnTo>
                    <a:pt x="188912" y="328613"/>
                  </a:lnTo>
                  <a:close/>
                  <a:moveTo>
                    <a:pt x="144462" y="307975"/>
                  </a:moveTo>
                  <a:lnTo>
                    <a:pt x="166687" y="307975"/>
                  </a:lnTo>
                  <a:lnTo>
                    <a:pt x="166687" y="328613"/>
                  </a:lnTo>
                  <a:lnTo>
                    <a:pt x="144462" y="328613"/>
                  </a:lnTo>
                  <a:close/>
                  <a:moveTo>
                    <a:pt x="100012" y="307975"/>
                  </a:moveTo>
                  <a:lnTo>
                    <a:pt x="122237" y="307975"/>
                  </a:lnTo>
                  <a:lnTo>
                    <a:pt x="122237" y="328613"/>
                  </a:lnTo>
                  <a:lnTo>
                    <a:pt x="100012" y="328613"/>
                  </a:lnTo>
                  <a:close/>
                  <a:moveTo>
                    <a:pt x="0" y="209550"/>
                  </a:moveTo>
                  <a:lnTo>
                    <a:pt x="22225" y="209550"/>
                  </a:lnTo>
                  <a:lnTo>
                    <a:pt x="22225" y="231775"/>
                  </a:lnTo>
                  <a:lnTo>
                    <a:pt x="0" y="231775"/>
                  </a:lnTo>
                  <a:close/>
                  <a:moveTo>
                    <a:pt x="0" y="165100"/>
                  </a:moveTo>
                  <a:lnTo>
                    <a:pt x="22225" y="165100"/>
                  </a:lnTo>
                  <a:lnTo>
                    <a:pt x="22225" y="185738"/>
                  </a:lnTo>
                  <a:lnTo>
                    <a:pt x="0" y="185738"/>
                  </a:lnTo>
                  <a:close/>
                  <a:moveTo>
                    <a:pt x="0" y="120650"/>
                  </a:moveTo>
                  <a:lnTo>
                    <a:pt x="22225" y="120650"/>
                  </a:lnTo>
                  <a:lnTo>
                    <a:pt x="22225" y="142875"/>
                  </a:lnTo>
                  <a:lnTo>
                    <a:pt x="0" y="142875"/>
                  </a:lnTo>
                  <a:close/>
                  <a:moveTo>
                    <a:pt x="0" y="74612"/>
                  </a:moveTo>
                  <a:lnTo>
                    <a:pt x="22225" y="74612"/>
                  </a:lnTo>
                  <a:lnTo>
                    <a:pt x="22225" y="96837"/>
                  </a:lnTo>
                  <a:lnTo>
                    <a:pt x="0" y="96837"/>
                  </a:lnTo>
                  <a:close/>
                  <a:moveTo>
                    <a:pt x="306388" y="66675"/>
                  </a:moveTo>
                  <a:lnTo>
                    <a:pt x="327025" y="77788"/>
                  </a:lnTo>
                  <a:lnTo>
                    <a:pt x="277813" y="163513"/>
                  </a:lnTo>
                  <a:lnTo>
                    <a:pt x="227013" y="141288"/>
                  </a:lnTo>
                  <a:lnTo>
                    <a:pt x="195263" y="204788"/>
                  </a:lnTo>
                  <a:lnTo>
                    <a:pt x="138113" y="177801"/>
                  </a:lnTo>
                  <a:lnTo>
                    <a:pt x="95250" y="249238"/>
                  </a:lnTo>
                  <a:lnTo>
                    <a:pt x="76200" y="238126"/>
                  </a:lnTo>
                  <a:lnTo>
                    <a:pt x="128588" y="149225"/>
                  </a:lnTo>
                  <a:lnTo>
                    <a:pt x="185738" y="176213"/>
                  </a:lnTo>
                  <a:lnTo>
                    <a:pt x="217488" y="112713"/>
                  </a:lnTo>
                  <a:lnTo>
                    <a:pt x="268288" y="136525"/>
                  </a:lnTo>
                  <a:close/>
                  <a:moveTo>
                    <a:pt x="0" y="30162"/>
                  </a:moveTo>
                  <a:lnTo>
                    <a:pt x="22225" y="30162"/>
                  </a:lnTo>
                  <a:lnTo>
                    <a:pt x="22225" y="52387"/>
                  </a:lnTo>
                  <a:lnTo>
                    <a:pt x="0" y="52387"/>
                  </a:lnTo>
                  <a:close/>
                  <a:moveTo>
                    <a:pt x="36512" y="0"/>
                  </a:moveTo>
                  <a:lnTo>
                    <a:pt x="68262" y="0"/>
                  </a:lnTo>
                  <a:lnTo>
                    <a:pt x="68262" y="261938"/>
                  </a:lnTo>
                  <a:lnTo>
                    <a:pt x="331787" y="261938"/>
                  </a:lnTo>
                  <a:lnTo>
                    <a:pt x="331787" y="293688"/>
                  </a:lnTo>
                  <a:lnTo>
                    <a:pt x="36512" y="293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Freeform: Shape 25"/>
            <p:cNvSpPr>
              <a:spLocks noChangeAspect="1"/>
            </p:cNvSpPr>
            <p:nvPr/>
          </p:nvSpPr>
          <p:spPr bwMode="auto">
            <a:xfrm>
              <a:off x="9823117" y="2330006"/>
              <a:ext cx="524484" cy="609685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9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不足及展望</a:t>
            </a:r>
            <a:endParaRPr lang="zh-CN" altLang="en-GB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a89d2df-c045-47b9-8691-de29f9901f55"/>
          <p:cNvGrpSpPr>
            <a:grpSpLocks noChangeAspect="1"/>
          </p:cNvGrpSpPr>
          <p:nvPr/>
        </p:nvGrpSpPr>
        <p:grpSpPr>
          <a:xfrm>
            <a:off x="1514142" y="880110"/>
            <a:ext cx="6121430" cy="3720465"/>
            <a:chOff x="2018856" y="1173480"/>
            <a:chExt cx="8161907" cy="4960620"/>
          </a:xfrm>
        </p:grpSpPr>
        <p:sp>
          <p:nvSpPr>
            <p:cNvPr id="4" name="Freeform: Shape 2"/>
            <p:cNvSpPr/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r>
                <a:rPr lang="id-ID"/>
                <a:t>v</a:t>
              </a:r>
              <a:endParaRPr lang="id-ID"/>
            </a:p>
          </p:txBody>
        </p:sp>
        <p:sp>
          <p:nvSpPr>
            <p:cNvPr id="5" name="Freeform: Shape 3"/>
            <p:cNvSpPr/>
            <p:nvPr/>
          </p:nvSpPr>
          <p:spPr bwMode="auto">
            <a:xfrm>
              <a:off x="4631080" y="117348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4"/>
            <p:cNvSpPr/>
            <p:nvPr/>
          </p:nvSpPr>
          <p:spPr bwMode="auto">
            <a:xfrm>
              <a:off x="2018856" y="3330050"/>
              <a:ext cx="5549683" cy="2804050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2" name="Oval 20"/>
              <p:cNvSpPr/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Freeform: Shape 21"/>
              <p:cNvSpPr/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3" name="Freeform: Shape 11"/>
              <p:cNvSpPr/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Freeform: Shape 13"/>
              <p:cNvSpPr/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Freeform: Shape 14"/>
              <p:cNvSpPr/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Freeform: Shape 15"/>
              <p:cNvSpPr/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Freeform: Shape 16"/>
              <p:cNvSpPr/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Freeform: Shape 17"/>
              <p:cNvSpPr/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Freeform: Shape 18"/>
              <p:cNvSpPr/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19"/>
              <p:cNvSpPr/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9" name="TextBox 7"/>
            <p:cNvSpPr txBox="1"/>
            <p:nvPr/>
          </p:nvSpPr>
          <p:spPr>
            <a:xfrm>
              <a:off x="6045200" y="19990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65000" lnSpcReduction="20000"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6045603" y="2452793"/>
              <a:ext cx="2888827" cy="721360"/>
            </a:xfrm>
            <a:prstGeom prst="rect">
              <a:avLst/>
            </a:prstGeom>
            <a:noFill/>
          </p:spPr>
          <p:txBody>
            <a:bodyPr wrap="square">
              <a:normAutofit fontScale="8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早期为了自然语言处理了解了许多第三方库，增长了一些奇奇怪怪的知识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4512151" y="41072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65000" lnSpcReduction="20000"/>
            </a:bodyPr>
            <a:lstStyle/>
            <a:p>
              <a:pPr algn="r"/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3429403" y="4560993"/>
              <a:ext cx="3075940" cy="789093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对正则表达式的运用更加娴熟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GB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a89d2df-c045-47b9-8691-de29f9901f55"/>
          <p:cNvGrpSpPr>
            <a:grpSpLocks noChangeAspect="1"/>
          </p:cNvGrpSpPr>
          <p:nvPr/>
        </p:nvGrpSpPr>
        <p:grpSpPr>
          <a:xfrm>
            <a:off x="1514142" y="876300"/>
            <a:ext cx="6115715" cy="3724275"/>
            <a:chOff x="2018856" y="1168400"/>
            <a:chExt cx="8154287" cy="4965700"/>
          </a:xfrm>
        </p:grpSpPr>
        <p:sp>
          <p:nvSpPr>
            <p:cNvPr id="4" name="Freeform: Shape 2"/>
            <p:cNvSpPr/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r>
                <a:rPr lang="id-ID"/>
                <a:t>v</a:t>
              </a:r>
              <a:endParaRPr lang="id-ID"/>
            </a:p>
          </p:txBody>
        </p:sp>
        <p:sp>
          <p:nvSpPr>
            <p:cNvPr id="5" name="Freeform: Shape 3"/>
            <p:cNvSpPr/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4"/>
            <p:cNvSpPr/>
            <p:nvPr/>
          </p:nvSpPr>
          <p:spPr bwMode="auto">
            <a:xfrm>
              <a:off x="2018856" y="3330050"/>
              <a:ext cx="5549683" cy="2804050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2" name="Oval 20"/>
              <p:cNvSpPr/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Freeform: Shape 21"/>
              <p:cNvSpPr/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3" name="Freeform: Shape 11"/>
              <p:cNvSpPr/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Freeform: Shape 13"/>
              <p:cNvSpPr/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Freeform: Shape 14"/>
              <p:cNvSpPr/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Freeform: Shape 15"/>
              <p:cNvSpPr/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Freeform: Shape 16"/>
              <p:cNvSpPr/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Freeform: Shape 17"/>
              <p:cNvSpPr/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Freeform: Shape 18"/>
              <p:cNvSpPr/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19"/>
              <p:cNvSpPr/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9" name="TextBox 7"/>
            <p:cNvSpPr txBox="1"/>
            <p:nvPr/>
          </p:nvSpPr>
          <p:spPr>
            <a:xfrm>
              <a:off x="6045200" y="19990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65000" lnSpcReduction="20000"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6045603" y="2452793"/>
              <a:ext cx="2888827" cy="72136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要与成员多沟通，有些短时间内学不来尽早放弃，搞个简化版的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4512151" y="41072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65000" lnSpcReduction="20000"/>
            </a:bodyPr>
            <a:lstStyle/>
            <a:p>
              <a:pPr algn="r"/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3429403" y="4560993"/>
              <a:ext cx="3075940" cy="789093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查资料的时候仔细一点，不要</a:t>
              </a:r>
              <a:r>
                <a:rPr lang="en-US" altLang="zh-CN" sz="1100">
                  <a:solidFill>
                    <a:schemeClr val="bg1"/>
                  </a:solidFill>
                </a:rPr>
                <a:t>“</a:t>
              </a:r>
              <a:r>
                <a:rPr lang="zh-CN" altLang="en-US" sz="1100">
                  <a:solidFill>
                    <a:schemeClr val="bg1"/>
                  </a:solidFill>
                </a:rPr>
                <a:t>太长不看</a:t>
              </a:r>
              <a:r>
                <a:rPr lang="en-US" altLang="zh-CN" sz="1100">
                  <a:solidFill>
                    <a:schemeClr val="bg1"/>
                  </a:solidFill>
                </a:rPr>
                <a:t>”</a:t>
              </a:r>
              <a:r>
                <a:rPr lang="zh-CN" altLang="en-US" sz="1100">
                  <a:solidFill>
                    <a:schemeClr val="bg1"/>
                  </a:solidFill>
                </a:rPr>
                <a:t>或者</a:t>
              </a:r>
              <a:r>
                <a:rPr lang="en-US" altLang="zh-CN" sz="1100">
                  <a:solidFill>
                    <a:schemeClr val="bg1"/>
                  </a:solidFill>
                </a:rPr>
                <a:t>“</a:t>
              </a:r>
              <a:r>
                <a:rPr lang="zh-CN" altLang="en-US" sz="1100">
                  <a:solidFill>
                    <a:schemeClr val="bg1"/>
                  </a:solidFill>
                </a:rPr>
                <a:t>语言不通不看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GB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3669678" y="2812845"/>
            <a:ext cx="56227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谢谢欣赏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7915" y="901700"/>
            <a:ext cx="30276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 smtClean="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2020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4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3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99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12" grpId="3"/>
      <p:bldP spid="1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635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3715398" y="2676277"/>
            <a:ext cx="5622719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任务概述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0420" y="1299210"/>
            <a:ext cx="197866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01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2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6" grpId="2"/>
      <p:bldP spid="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270885" y="1533525"/>
            <a:ext cx="6205220" cy="3246756"/>
            <a:chOff x="6077993" y="1750134"/>
            <a:chExt cx="2328559" cy="1072551"/>
          </a:xfrm>
        </p:grpSpPr>
        <p:sp>
          <p:nvSpPr>
            <p:cNvPr id="4" name="TextBox 1"/>
            <p:cNvSpPr txBox="1"/>
            <p:nvPr/>
          </p:nvSpPr>
          <p:spPr>
            <a:xfrm>
              <a:off x="6394202" y="1771950"/>
              <a:ext cx="1085406" cy="26598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目标：将信息中的任务型事件进行整合、提取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2"/>
            <p:cNvSpPr txBox="1"/>
            <p:nvPr/>
          </p:nvSpPr>
          <p:spPr>
            <a:xfrm>
              <a:off x="6132323" y="2143452"/>
              <a:ext cx="2274229" cy="67923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/>
                <a:t>对象：QQ</a:t>
              </a:r>
              <a:r>
                <a:rPr lang="zh-CN" altLang="en-US"/>
                <a:t>群</a:t>
              </a:r>
              <a:r>
                <a:rPr lang="en-US" altLang="zh-CN"/>
                <a:t>聊天记录</a:t>
              </a:r>
              <a:endParaRPr lang="en-US" altLang="zh-CN"/>
            </a:p>
            <a:p>
              <a:pPr>
                <a:lnSpc>
                  <a:spcPct val="120000"/>
                </a:lnSpc>
              </a:pPr>
              <a:endParaRPr lang="en-US" altLang="zh-CN"/>
            </a:p>
            <a:p>
              <a:pPr>
                <a:lnSpc>
                  <a:spcPct val="120000"/>
                </a:lnSpc>
              </a:pPr>
              <a:r>
                <a:rPr lang="zh-CN" altLang="en-US"/>
                <a:t>目的：节省同学们在冗长的语句中寻找有效信息的时间</a:t>
              </a:r>
              <a:endParaRPr lang="zh-CN" altLang="en-US"/>
            </a:p>
          </p:txBody>
        </p:sp>
        <p:grpSp>
          <p:nvGrpSpPr>
            <p:cNvPr id="14" name="Group 15"/>
            <p:cNvGrpSpPr/>
            <p:nvPr/>
          </p:nvGrpSpPr>
          <p:grpSpPr>
            <a:xfrm>
              <a:off x="6077993" y="1750134"/>
              <a:ext cx="294885" cy="294884"/>
              <a:chOff x="0" y="0"/>
              <a:chExt cx="786356" cy="786356"/>
            </a:xfrm>
          </p:grpSpPr>
          <p:sp>
            <p:nvSpPr>
              <p:cNvPr id="20" name="Oval 16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17"/>
              <p:cNvSpPr/>
              <p:nvPr/>
            </p:nvSpPr>
            <p:spPr>
              <a:xfrm>
                <a:off x="273987" y="205716"/>
                <a:ext cx="238382" cy="374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43" y="1064"/>
                    </a:moveTo>
                    <a:cubicBezTo>
                      <a:pt x="8799" y="1064"/>
                      <a:pt x="7615" y="1428"/>
                      <a:pt x="6901" y="1999"/>
                    </a:cubicBezTo>
                    <a:cubicBezTo>
                      <a:pt x="6186" y="2583"/>
                      <a:pt x="5961" y="3349"/>
                      <a:pt x="5961" y="4076"/>
                    </a:cubicBezTo>
                    <a:cubicBezTo>
                      <a:pt x="5961" y="6023"/>
                      <a:pt x="7697" y="9087"/>
                      <a:pt x="11372" y="9087"/>
                    </a:cubicBezTo>
                    <a:cubicBezTo>
                      <a:pt x="12372" y="9087"/>
                      <a:pt x="13597" y="8775"/>
                      <a:pt x="14291" y="8308"/>
                    </a:cubicBezTo>
                    <a:cubicBezTo>
                      <a:pt x="15149" y="7737"/>
                      <a:pt x="15373" y="7010"/>
                      <a:pt x="15373" y="6244"/>
                    </a:cubicBezTo>
                    <a:cubicBezTo>
                      <a:pt x="15373" y="4323"/>
                      <a:pt x="13617" y="1064"/>
                      <a:pt x="9943" y="1064"/>
                    </a:cubicBezTo>
                    <a:close/>
                    <a:moveTo>
                      <a:pt x="13046" y="13656"/>
                    </a:moveTo>
                    <a:cubicBezTo>
                      <a:pt x="12719" y="13630"/>
                      <a:pt x="12392" y="13630"/>
                      <a:pt x="12045" y="13630"/>
                    </a:cubicBezTo>
                    <a:cubicBezTo>
                      <a:pt x="8738" y="13630"/>
                      <a:pt x="3797" y="14305"/>
                      <a:pt x="3797" y="16979"/>
                    </a:cubicBezTo>
                    <a:cubicBezTo>
                      <a:pt x="3797" y="19510"/>
                      <a:pt x="8085" y="20419"/>
                      <a:pt x="11412" y="20419"/>
                    </a:cubicBezTo>
                    <a:cubicBezTo>
                      <a:pt x="14434" y="20419"/>
                      <a:pt x="17762" y="19614"/>
                      <a:pt x="17762" y="17381"/>
                    </a:cubicBezTo>
                    <a:cubicBezTo>
                      <a:pt x="17762" y="15629"/>
                      <a:pt x="15026" y="14564"/>
                      <a:pt x="13046" y="13656"/>
                    </a:cubicBezTo>
                    <a:close/>
                    <a:moveTo>
                      <a:pt x="21600" y="0"/>
                    </a:moveTo>
                    <a:lnTo>
                      <a:pt x="18803" y="1142"/>
                    </a:lnTo>
                    <a:lnTo>
                      <a:pt x="16108" y="1142"/>
                    </a:lnTo>
                    <a:cubicBezTo>
                      <a:pt x="18027" y="2168"/>
                      <a:pt x="19191" y="3310"/>
                      <a:pt x="19191" y="4946"/>
                    </a:cubicBezTo>
                    <a:cubicBezTo>
                      <a:pt x="19191" y="8308"/>
                      <a:pt x="14352" y="8684"/>
                      <a:pt x="14352" y="10333"/>
                    </a:cubicBezTo>
                    <a:cubicBezTo>
                      <a:pt x="14352" y="12046"/>
                      <a:pt x="20661" y="12617"/>
                      <a:pt x="20661" y="16278"/>
                    </a:cubicBezTo>
                    <a:cubicBezTo>
                      <a:pt x="20661" y="17070"/>
                      <a:pt x="20293" y="17849"/>
                      <a:pt x="19660" y="18524"/>
                    </a:cubicBezTo>
                    <a:cubicBezTo>
                      <a:pt x="17578" y="20795"/>
                      <a:pt x="13189" y="21600"/>
                      <a:pt x="9289" y="21600"/>
                    </a:cubicBezTo>
                    <a:cubicBezTo>
                      <a:pt x="6227" y="21600"/>
                      <a:pt x="2450" y="21094"/>
                      <a:pt x="735" y="19276"/>
                    </a:cubicBezTo>
                    <a:cubicBezTo>
                      <a:pt x="245" y="18770"/>
                      <a:pt x="0" y="18173"/>
                      <a:pt x="0" y="17576"/>
                    </a:cubicBezTo>
                    <a:cubicBezTo>
                      <a:pt x="0" y="16109"/>
                      <a:pt x="1429" y="14889"/>
                      <a:pt x="3328" y="14136"/>
                    </a:cubicBezTo>
                    <a:cubicBezTo>
                      <a:pt x="5716" y="13188"/>
                      <a:pt x="8820" y="12955"/>
                      <a:pt x="11576" y="12838"/>
                    </a:cubicBezTo>
                    <a:cubicBezTo>
                      <a:pt x="10841" y="12241"/>
                      <a:pt x="10290" y="11709"/>
                      <a:pt x="10290" y="10930"/>
                    </a:cubicBezTo>
                    <a:cubicBezTo>
                      <a:pt x="10290" y="10514"/>
                      <a:pt x="10453" y="10190"/>
                      <a:pt x="10718" y="9826"/>
                    </a:cubicBezTo>
                    <a:cubicBezTo>
                      <a:pt x="10249" y="9852"/>
                      <a:pt x="9800" y="9878"/>
                      <a:pt x="9330" y="9878"/>
                    </a:cubicBezTo>
                    <a:cubicBezTo>
                      <a:pt x="5349" y="9878"/>
                      <a:pt x="2164" y="8035"/>
                      <a:pt x="2164" y="5452"/>
                    </a:cubicBezTo>
                    <a:cubicBezTo>
                      <a:pt x="2164" y="4024"/>
                      <a:pt x="3205" y="2622"/>
                      <a:pt x="4920" y="1687"/>
                    </a:cubicBezTo>
                    <a:cubicBezTo>
                      <a:pt x="7105" y="480"/>
                      <a:pt x="10249" y="0"/>
                      <a:pt x="13087" y="0"/>
                    </a:cubicBezTo>
                    <a:cubicBezTo>
                      <a:pt x="13087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43387" y="1498669"/>
            <a:ext cx="2357669" cy="2249701"/>
            <a:chOff x="877397" y="1498669"/>
            <a:chExt cx="2357669" cy="2249701"/>
          </a:xfrm>
        </p:grpSpPr>
        <p:sp>
          <p:nvSpPr>
            <p:cNvPr id="16" name="Freeform: Shape 21"/>
            <p:cNvSpPr/>
            <p:nvPr/>
          </p:nvSpPr>
          <p:spPr>
            <a:xfrm>
              <a:off x="877397" y="1546839"/>
              <a:ext cx="2357669" cy="204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0910" y="6750"/>
                  </a:moveTo>
                  <a:lnTo>
                    <a:pt x="624" y="6750"/>
                  </a:lnTo>
                  <a:cubicBezTo>
                    <a:pt x="256" y="6750"/>
                    <a:pt x="-33" y="7147"/>
                    <a:pt x="3" y="7607"/>
                  </a:cubicBezTo>
                  <a:lnTo>
                    <a:pt x="997" y="20660"/>
                  </a:lnTo>
                  <a:cubicBezTo>
                    <a:pt x="1037" y="21192"/>
                    <a:pt x="1395" y="21600"/>
                    <a:pt x="1823" y="21600"/>
                  </a:cubicBezTo>
                  <a:lnTo>
                    <a:pt x="19711" y="21600"/>
                  </a:lnTo>
                  <a:cubicBezTo>
                    <a:pt x="20139" y="21600"/>
                    <a:pt x="20496" y="21192"/>
                    <a:pt x="20537" y="20660"/>
                  </a:cubicBezTo>
                  <a:lnTo>
                    <a:pt x="21531" y="7607"/>
                  </a:lnTo>
                  <a:cubicBezTo>
                    <a:pt x="21567" y="7147"/>
                    <a:pt x="21278" y="6750"/>
                    <a:pt x="20910" y="6750"/>
                  </a:cubicBezTo>
                  <a:close/>
                  <a:moveTo>
                    <a:pt x="19825" y="3779"/>
                  </a:moveTo>
                  <a:cubicBezTo>
                    <a:pt x="19705" y="3185"/>
                    <a:pt x="19119" y="2700"/>
                    <a:pt x="18521" y="2700"/>
                  </a:cubicBezTo>
                  <a:lnTo>
                    <a:pt x="11178" y="2700"/>
                  </a:lnTo>
                  <a:cubicBezTo>
                    <a:pt x="10581" y="2700"/>
                    <a:pt x="9744" y="2271"/>
                    <a:pt x="9322" y="1746"/>
                  </a:cubicBezTo>
                  <a:lnTo>
                    <a:pt x="8680" y="952"/>
                  </a:lnTo>
                  <a:cubicBezTo>
                    <a:pt x="8257" y="427"/>
                    <a:pt x="7422" y="0"/>
                    <a:pt x="6825" y="0"/>
                  </a:cubicBezTo>
                  <a:lnTo>
                    <a:pt x="3317" y="0"/>
                  </a:lnTo>
                  <a:cubicBezTo>
                    <a:pt x="2719" y="0"/>
                    <a:pt x="2176" y="603"/>
                    <a:pt x="2110" y="1342"/>
                  </a:cubicBezTo>
                  <a:lnTo>
                    <a:pt x="1796" y="5400"/>
                  </a:lnTo>
                  <a:lnTo>
                    <a:pt x="20041" y="5400"/>
                  </a:lnTo>
                  <a:cubicBezTo>
                    <a:pt x="20041" y="5400"/>
                    <a:pt x="19825" y="3779"/>
                    <a:pt x="19825" y="377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22"/>
            <p:cNvSpPr/>
            <p:nvPr/>
          </p:nvSpPr>
          <p:spPr>
            <a:xfrm rot="18900000">
              <a:off x="1574741" y="1498669"/>
              <a:ext cx="1446237" cy="224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6943"/>
                  </a:moveTo>
                  <a:cubicBezTo>
                    <a:pt x="19200" y="3966"/>
                    <a:pt x="15431" y="1543"/>
                    <a:pt x="10800" y="1543"/>
                  </a:cubicBezTo>
                  <a:cubicBezTo>
                    <a:pt x="6169" y="1543"/>
                    <a:pt x="2400" y="3966"/>
                    <a:pt x="2400" y="6943"/>
                  </a:cubicBezTo>
                  <a:cubicBezTo>
                    <a:pt x="2400" y="9920"/>
                    <a:pt x="6169" y="12343"/>
                    <a:pt x="10800" y="12343"/>
                  </a:cubicBezTo>
                  <a:cubicBezTo>
                    <a:pt x="15431" y="12343"/>
                    <a:pt x="19200" y="9920"/>
                    <a:pt x="19200" y="6943"/>
                  </a:cubicBezTo>
                  <a:close/>
                  <a:moveTo>
                    <a:pt x="12000" y="13837"/>
                  </a:moveTo>
                  <a:lnTo>
                    <a:pt x="12000" y="21214"/>
                  </a:lnTo>
                  <a:cubicBezTo>
                    <a:pt x="12000" y="21431"/>
                    <a:pt x="11738" y="21600"/>
                    <a:pt x="11400" y="21600"/>
                  </a:cubicBezTo>
                  <a:lnTo>
                    <a:pt x="10200" y="21600"/>
                  </a:lnTo>
                  <a:cubicBezTo>
                    <a:pt x="9862" y="21600"/>
                    <a:pt x="9600" y="21431"/>
                    <a:pt x="9600" y="21214"/>
                  </a:cubicBezTo>
                  <a:lnTo>
                    <a:pt x="9600" y="13837"/>
                  </a:lnTo>
                  <a:cubicBezTo>
                    <a:pt x="4200" y="13452"/>
                    <a:pt x="0" y="10511"/>
                    <a:pt x="0" y="6943"/>
                  </a:cubicBezTo>
                  <a:cubicBezTo>
                    <a:pt x="0" y="3110"/>
                    <a:pt x="4837" y="0"/>
                    <a:pt x="10800" y="0"/>
                  </a:cubicBezTo>
                  <a:cubicBezTo>
                    <a:pt x="16763" y="0"/>
                    <a:pt x="21600" y="3110"/>
                    <a:pt x="21600" y="6943"/>
                  </a:cubicBezTo>
                  <a:cubicBezTo>
                    <a:pt x="21600" y="10511"/>
                    <a:pt x="17400" y="13452"/>
                    <a:pt x="12000" y="13837"/>
                  </a:cubicBezTo>
                  <a:close/>
                </a:path>
              </a:pathLst>
            </a:cu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0" name="Title 1"/>
          <p:cNvSpPr txBox="1"/>
          <p:nvPr/>
        </p:nvSpPr>
        <p:spPr>
          <a:xfrm>
            <a:off x="60140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任务概述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715398" y="2676277"/>
            <a:ext cx="5622719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任务分配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0420" y="1299210"/>
            <a:ext cx="223075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02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2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2"/>
      <p:bldP spid="1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7712" y="1316374"/>
            <a:ext cx="1739265" cy="3410585"/>
            <a:chOff x="710572" y="1325899"/>
            <a:chExt cx="1739265" cy="3410585"/>
          </a:xfrm>
        </p:grpSpPr>
        <p:sp>
          <p:nvSpPr>
            <p:cNvPr id="4" name="矩形: 圆角 3"/>
            <p:cNvSpPr/>
            <p:nvPr/>
          </p:nvSpPr>
          <p:spPr>
            <a:xfrm>
              <a:off x="890204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916626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: 形状 5"/>
            <p:cNvSpPr/>
            <p:nvPr/>
          </p:nvSpPr>
          <p:spPr>
            <a:xfrm rot="18914936">
              <a:off x="1554604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任意多边形: 形状 6"/>
            <p:cNvSpPr/>
            <p:nvPr/>
          </p:nvSpPr>
          <p:spPr>
            <a:xfrm rot="2703745">
              <a:off x="1641693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736493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/>
            <p:cNvSpPr/>
            <p:nvPr/>
          </p:nvSpPr>
          <p:spPr bwMode="auto">
            <a:xfrm>
              <a:off x="1101505" y="1738719"/>
              <a:ext cx="1069181" cy="938213"/>
            </a:xfrm>
            <a:custGeom>
              <a:avLst/>
              <a:gdLst>
                <a:gd name="T0" fmla="*/ 680 w 898"/>
                <a:gd name="T1" fmla="*/ 580 h 788"/>
                <a:gd name="T2" fmla="*/ 534 w 898"/>
                <a:gd name="T3" fmla="*/ 500 h 788"/>
                <a:gd name="T4" fmla="*/ 576 w 898"/>
                <a:gd name="T5" fmla="*/ 352 h 788"/>
                <a:gd name="T6" fmla="*/ 610 w 898"/>
                <a:gd name="T7" fmla="*/ 246 h 788"/>
                <a:gd name="T8" fmla="*/ 562 w 898"/>
                <a:gd name="T9" fmla="*/ 216 h 788"/>
                <a:gd name="T10" fmla="*/ 558 w 898"/>
                <a:gd name="T11" fmla="*/ 170 h 788"/>
                <a:gd name="T12" fmla="*/ 556 w 898"/>
                <a:gd name="T13" fmla="*/ 134 h 788"/>
                <a:gd name="T14" fmla="*/ 556 w 898"/>
                <a:gd name="T15" fmla="*/ 100 h 788"/>
                <a:gd name="T16" fmla="*/ 542 w 898"/>
                <a:gd name="T17" fmla="*/ 70 h 788"/>
                <a:gd name="T18" fmla="*/ 528 w 898"/>
                <a:gd name="T19" fmla="*/ 38 h 788"/>
                <a:gd name="T20" fmla="*/ 456 w 898"/>
                <a:gd name="T21" fmla="*/ 2 h 788"/>
                <a:gd name="T22" fmla="*/ 376 w 898"/>
                <a:gd name="T23" fmla="*/ 4 h 788"/>
                <a:gd name="T24" fmla="*/ 324 w 898"/>
                <a:gd name="T25" fmla="*/ 24 h 788"/>
                <a:gd name="T26" fmla="*/ 246 w 898"/>
                <a:gd name="T27" fmla="*/ 92 h 788"/>
                <a:gd name="T28" fmla="*/ 206 w 898"/>
                <a:gd name="T29" fmla="*/ 232 h 788"/>
                <a:gd name="T30" fmla="*/ 224 w 898"/>
                <a:gd name="T31" fmla="*/ 324 h 788"/>
                <a:gd name="T32" fmla="*/ 264 w 898"/>
                <a:gd name="T33" fmla="*/ 418 h 788"/>
                <a:gd name="T34" fmla="*/ 294 w 898"/>
                <a:gd name="T35" fmla="*/ 480 h 788"/>
                <a:gd name="T36" fmla="*/ 214 w 898"/>
                <a:gd name="T37" fmla="*/ 572 h 788"/>
                <a:gd name="T38" fmla="*/ 0 w 898"/>
                <a:gd name="T39" fmla="*/ 788 h 788"/>
                <a:gd name="T40" fmla="*/ 596 w 898"/>
                <a:gd name="T41" fmla="*/ 258 h 788"/>
                <a:gd name="T42" fmla="*/ 578 w 898"/>
                <a:gd name="T43" fmla="*/ 336 h 788"/>
                <a:gd name="T44" fmla="*/ 592 w 898"/>
                <a:gd name="T45" fmla="*/ 258 h 788"/>
                <a:gd name="T46" fmla="*/ 566 w 898"/>
                <a:gd name="T47" fmla="*/ 280 h 788"/>
                <a:gd name="T48" fmla="*/ 544 w 898"/>
                <a:gd name="T49" fmla="*/ 346 h 788"/>
                <a:gd name="T50" fmla="*/ 518 w 898"/>
                <a:gd name="T51" fmla="*/ 288 h 788"/>
                <a:gd name="T52" fmla="*/ 336 w 898"/>
                <a:gd name="T53" fmla="*/ 214 h 788"/>
                <a:gd name="T54" fmla="*/ 342 w 898"/>
                <a:gd name="T55" fmla="*/ 166 h 788"/>
                <a:gd name="T56" fmla="*/ 468 w 898"/>
                <a:gd name="T57" fmla="*/ 158 h 788"/>
                <a:gd name="T58" fmla="*/ 526 w 898"/>
                <a:gd name="T59" fmla="*/ 142 h 788"/>
                <a:gd name="T60" fmla="*/ 530 w 898"/>
                <a:gd name="T61" fmla="*/ 256 h 788"/>
                <a:gd name="T62" fmla="*/ 448 w 898"/>
                <a:gd name="T63" fmla="*/ 268 h 788"/>
                <a:gd name="T64" fmla="*/ 304 w 898"/>
                <a:gd name="T65" fmla="*/ 274 h 788"/>
                <a:gd name="T66" fmla="*/ 352 w 898"/>
                <a:gd name="T67" fmla="*/ 296 h 788"/>
                <a:gd name="T68" fmla="*/ 474 w 898"/>
                <a:gd name="T69" fmla="*/ 284 h 788"/>
                <a:gd name="T70" fmla="*/ 444 w 898"/>
                <a:gd name="T71" fmla="*/ 348 h 788"/>
                <a:gd name="T72" fmla="*/ 366 w 898"/>
                <a:gd name="T73" fmla="*/ 364 h 788"/>
                <a:gd name="T74" fmla="*/ 242 w 898"/>
                <a:gd name="T75" fmla="*/ 348 h 788"/>
                <a:gd name="T76" fmla="*/ 232 w 898"/>
                <a:gd name="T77" fmla="*/ 282 h 788"/>
                <a:gd name="T78" fmla="*/ 284 w 898"/>
                <a:gd name="T79" fmla="*/ 290 h 788"/>
                <a:gd name="T80" fmla="*/ 340 w 898"/>
                <a:gd name="T81" fmla="*/ 304 h 788"/>
                <a:gd name="T82" fmla="*/ 362 w 898"/>
                <a:gd name="T83" fmla="*/ 376 h 788"/>
                <a:gd name="T84" fmla="*/ 446 w 898"/>
                <a:gd name="T85" fmla="*/ 362 h 788"/>
                <a:gd name="T86" fmla="*/ 488 w 898"/>
                <a:gd name="T87" fmla="*/ 294 h 788"/>
                <a:gd name="T88" fmla="*/ 522 w 898"/>
                <a:gd name="T89" fmla="*/ 348 h 788"/>
                <a:gd name="T90" fmla="*/ 560 w 898"/>
                <a:gd name="T91" fmla="*/ 356 h 788"/>
                <a:gd name="T92" fmla="*/ 522 w 898"/>
                <a:gd name="T93" fmla="*/ 518 h 788"/>
                <a:gd name="T94" fmla="*/ 414 w 898"/>
                <a:gd name="T95" fmla="*/ 506 h 788"/>
                <a:gd name="T96" fmla="*/ 316 w 898"/>
                <a:gd name="T97" fmla="*/ 416 h 788"/>
                <a:gd name="T98" fmla="*/ 278 w 898"/>
                <a:gd name="T99" fmla="*/ 372 h 788"/>
                <a:gd name="T100" fmla="*/ 408 w 898"/>
                <a:gd name="T101" fmla="*/ 758 h 788"/>
                <a:gd name="T102" fmla="*/ 274 w 898"/>
                <a:gd name="T103" fmla="*/ 622 h 788"/>
                <a:gd name="T104" fmla="*/ 300 w 898"/>
                <a:gd name="T105" fmla="*/ 494 h 788"/>
                <a:gd name="T106" fmla="*/ 298 w 898"/>
                <a:gd name="T107" fmla="*/ 372 h 788"/>
                <a:gd name="T108" fmla="*/ 390 w 898"/>
                <a:gd name="T109" fmla="*/ 500 h 788"/>
                <a:gd name="T110" fmla="*/ 508 w 898"/>
                <a:gd name="T111" fmla="*/ 530 h 788"/>
                <a:gd name="T112" fmla="*/ 534 w 898"/>
                <a:gd name="T113" fmla="*/ 606 h 788"/>
                <a:gd name="T114" fmla="*/ 432 w 898"/>
                <a:gd name="T115" fmla="*/ 74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8" h="788">
                  <a:moveTo>
                    <a:pt x="856" y="660"/>
                  </a:moveTo>
                  <a:lnTo>
                    <a:pt x="856" y="660"/>
                  </a:lnTo>
                  <a:lnTo>
                    <a:pt x="846" y="650"/>
                  </a:lnTo>
                  <a:lnTo>
                    <a:pt x="834" y="640"/>
                  </a:lnTo>
                  <a:lnTo>
                    <a:pt x="808" y="624"/>
                  </a:lnTo>
                  <a:lnTo>
                    <a:pt x="780" y="612"/>
                  </a:lnTo>
                  <a:lnTo>
                    <a:pt x="752" y="600"/>
                  </a:lnTo>
                  <a:lnTo>
                    <a:pt x="706" y="586"/>
                  </a:lnTo>
                  <a:lnTo>
                    <a:pt x="680" y="580"/>
                  </a:lnTo>
                  <a:lnTo>
                    <a:pt x="680" y="580"/>
                  </a:lnTo>
                  <a:lnTo>
                    <a:pt x="660" y="572"/>
                  </a:lnTo>
                  <a:lnTo>
                    <a:pt x="630" y="562"/>
                  </a:lnTo>
                  <a:lnTo>
                    <a:pt x="598" y="550"/>
                  </a:lnTo>
                  <a:lnTo>
                    <a:pt x="586" y="546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56" y="520"/>
                  </a:lnTo>
                  <a:lnTo>
                    <a:pt x="534" y="500"/>
                  </a:lnTo>
                  <a:lnTo>
                    <a:pt x="534" y="500"/>
                  </a:lnTo>
                  <a:lnTo>
                    <a:pt x="542" y="468"/>
                  </a:lnTo>
                  <a:lnTo>
                    <a:pt x="542" y="468"/>
                  </a:lnTo>
                  <a:lnTo>
                    <a:pt x="554" y="414"/>
                  </a:lnTo>
                  <a:lnTo>
                    <a:pt x="554" y="414"/>
                  </a:lnTo>
                  <a:lnTo>
                    <a:pt x="560" y="392"/>
                  </a:lnTo>
                  <a:lnTo>
                    <a:pt x="566" y="354"/>
                  </a:lnTo>
                  <a:lnTo>
                    <a:pt x="566" y="354"/>
                  </a:lnTo>
                  <a:lnTo>
                    <a:pt x="576" y="352"/>
                  </a:lnTo>
                  <a:lnTo>
                    <a:pt x="584" y="346"/>
                  </a:lnTo>
                  <a:lnTo>
                    <a:pt x="590" y="340"/>
                  </a:lnTo>
                  <a:lnTo>
                    <a:pt x="594" y="332"/>
                  </a:lnTo>
                  <a:lnTo>
                    <a:pt x="594" y="332"/>
                  </a:lnTo>
                  <a:lnTo>
                    <a:pt x="598" y="318"/>
                  </a:lnTo>
                  <a:lnTo>
                    <a:pt x="600" y="300"/>
                  </a:lnTo>
                  <a:lnTo>
                    <a:pt x="604" y="276"/>
                  </a:lnTo>
                  <a:lnTo>
                    <a:pt x="608" y="268"/>
                  </a:lnTo>
                  <a:lnTo>
                    <a:pt x="610" y="246"/>
                  </a:lnTo>
                  <a:lnTo>
                    <a:pt x="604" y="246"/>
                  </a:lnTo>
                  <a:lnTo>
                    <a:pt x="604" y="246"/>
                  </a:lnTo>
                  <a:lnTo>
                    <a:pt x="592" y="244"/>
                  </a:lnTo>
                  <a:lnTo>
                    <a:pt x="592" y="244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62" y="226"/>
                  </a:lnTo>
                  <a:lnTo>
                    <a:pt x="562" y="226"/>
                  </a:lnTo>
                  <a:lnTo>
                    <a:pt x="562" y="216"/>
                  </a:lnTo>
                  <a:lnTo>
                    <a:pt x="566" y="208"/>
                  </a:lnTo>
                  <a:lnTo>
                    <a:pt x="566" y="208"/>
                  </a:lnTo>
                  <a:lnTo>
                    <a:pt x="568" y="202"/>
                  </a:lnTo>
                  <a:lnTo>
                    <a:pt x="570" y="196"/>
                  </a:lnTo>
                  <a:lnTo>
                    <a:pt x="568" y="188"/>
                  </a:lnTo>
                  <a:lnTo>
                    <a:pt x="566" y="182"/>
                  </a:lnTo>
                  <a:lnTo>
                    <a:pt x="566" y="182"/>
                  </a:lnTo>
                  <a:lnTo>
                    <a:pt x="560" y="174"/>
                  </a:lnTo>
                  <a:lnTo>
                    <a:pt x="558" y="170"/>
                  </a:lnTo>
                  <a:lnTo>
                    <a:pt x="558" y="166"/>
                  </a:lnTo>
                  <a:lnTo>
                    <a:pt x="558" y="166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4" y="146"/>
                  </a:lnTo>
                  <a:lnTo>
                    <a:pt x="562" y="142"/>
                  </a:lnTo>
                  <a:lnTo>
                    <a:pt x="560" y="138"/>
                  </a:lnTo>
                  <a:lnTo>
                    <a:pt x="560" y="138"/>
                  </a:lnTo>
                  <a:lnTo>
                    <a:pt x="556" y="134"/>
                  </a:lnTo>
                  <a:lnTo>
                    <a:pt x="550" y="130"/>
                  </a:lnTo>
                  <a:lnTo>
                    <a:pt x="548" y="128"/>
                  </a:lnTo>
                  <a:lnTo>
                    <a:pt x="548" y="126"/>
                  </a:lnTo>
                  <a:lnTo>
                    <a:pt x="550" y="124"/>
                  </a:lnTo>
                  <a:lnTo>
                    <a:pt x="550" y="124"/>
                  </a:lnTo>
                  <a:lnTo>
                    <a:pt x="552" y="122"/>
                  </a:lnTo>
                  <a:lnTo>
                    <a:pt x="554" y="118"/>
                  </a:lnTo>
                  <a:lnTo>
                    <a:pt x="558" y="108"/>
                  </a:lnTo>
                  <a:lnTo>
                    <a:pt x="556" y="100"/>
                  </a:lnTo>
                  <a:lnTo>
                    <a:pt x="556" y="96"/>
                  </a:lnTo>
                  <a:lnTo>
                    <a:pt x="552" y="94"/>
                  </a:lnTo>
                  <a:lnTo>
                    <a:pt x="552" y="94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6" y="78"/>
                  </a:lnTo>
                  <a:lnTo>
                    <a:pt x="544" y="72"/>
                  </a:lnTo>
                  <a:lnTo>
                    <a:pt x="542" y="70"/>
                  </a:lnTo>
                  <a:lnTo>
                    <a:pt x="540" y="70"/>
                  </a:lnTo>
                  <a:lnTo>
                    <a:pt x="540" y="70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56"/>
                  </a:lnTo>
                  <a:lnTo>
                    <a:pt x="536" y="48"/>
                  </a:lnTo>
                  <a:lnTo>
                    <a:pt x="530" y="44"/>
                  </a:lnTo>
                  <a:lnTo>
                    <a:pt x="530" y="44"/>
                  </a:lnTo>
                  <a:lnTo>
                    <a:pt x="528" y="38"/>
                  </a:lnTo>
                  <a:lnTo>
                    <a:pt x="526" y="34"/>
                  </a:lnTo>
                  <a:lnTo>
                    <a:pt x="516" y="26"/>
                  </a:lnTo>
                  <a:lnTo>
                    <a:pt x="506" y="22"/>
                  </a:lnTo>
                  <a:lnTo>
                    <a:pt x="494" y="20"/>
                  </a:lnTo>
                  <a:lnTo>
                    <a:pt x="494" y="20"/>
                  </a:lnTo>
                  <a:lnTo>
                    <a:pt x="480" y="10"/>
                  </a:lnTo>
                  <a:lnTo>
                    <a:pt x="472" y="6"/>
                  </a:lnTo>
                  <a:lnTo>
                    <a:pt x="464" y="4"/>
                  </a:lnTo>
                  <a:lnTo>
                    <a:pt x="456" y="2"/>
                  </a:lnTo>
                  <a:lnTo>
                    <a:pt x="448" y="4"/>
                  </a:lnTo>
                  <a:lnTo>
                    <a:pt x="440" y="6"/>
                  </a:lnTo>
                  <a:lnTo>
                    <a:pt x="432" y="10"/>
                  </a:lnTo>
                  <a:lnTo>
                    <a:pt x="432" y="10"/>
                  </a:lnTo>
                  <a:lnTo>
                    <a:pt x="416" y="4"/>
                  </a:lnTo>
                  <a:lnTo>
                    <a:pt x="402" y="0"/>
                  </a:lnTo>
                  <a:lnTo>
                    <a:pt x="394" y="0"/>
                  </a:lnTo>
                  <a:lnTo>
                    <a:pt x="386" y="0"/>
                  </a:lnTo>
                  <a:lnTo>
                    <a:pt x="376" y="4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56" y="14"/>
                  </a:lnTo>
                  <a:lnTo>
                    <a:pt x="350" y="14"/>
                  </a:lnTo>
                  <a:lnTo>
                    <a:pt x="344" y="16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16" y="26"/>
                  </a:lnTo>
                  <a:lnTo>
                    <a:pt x="310" y="28"/>
                  </a:lnTo>
                  <a:lnTo>
                    <a:pt x="304" y="34"/>
                  </a:lnTo>
                  <a:lnTo>
                    <a:pt x="304" y="34"/>
                  </a:lnTo>
                  <a:lnTo>
                    <a:pt x="290" y="48"/>
                  </a:lnTo>
                  <a:lnTo>
                    <a:pt x="262" y="74"/>
                  </a:lnTo>
                  <a:lnTo>
                    <a:pt x="262" y="74"/>
                  </a:lnTo>
                  <a:lnTo>
                    <a:pt x="246" y="92"/>
                  </a:lnTo>
                  <a:lnTo>
                    <a:pt x="234" y="110"/>
                  </a:lnTo>
                  <a:lnTo>
                    <a:pt x="224" y="132"/>
                  </a:lnTo>
                  <a:lnTo>
                    <a:pt x="216" y="160"/>
                  </a:lnTo>
                  <a:lnTo>
                    <a:pt x="216" y="160"/>
                  </a:lnTo>
                  <a:lnTo>
                    <a:pt x="210" y="186"/>
                  </a:lnTo>
                  <a:lnTo>
                    <a:pt x="206" y="206"/>
                  </a:lnTo>
                  <a:lnTo>
                    <a:pt x="204" y="214"/>
                  </a:lnTo>
                  <a:lnTo>
                    <a:pt x="204" y="224"/>
                  </a:lnTo>
                  <a:lnTo>
                    <a:pt x="206" y="232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10" y="262"/>
                  </a:lnTo>
                  <a:lnTo>
                    <a:pt x="212" y="278"/>
                  </a:lnTo>
                  <a:lnTo>
                    <a:pt x="216" y="290"/>
                  </a:lnTo>
                  <a:lnTo>
                    <a:pt x="220" y="300"/>
                  </a:lnTo>
                  <a:lnTo>
                    <a:pt x="220" y="300"/>
                  </a:lnTo>
                  <a:lnTo>
                    <a:pt x="222" y="312"/>
                  </a:lnTo>
                  <a:lnTo>
                    <a:pt x="224" y="324"/>
                  </a:lnTo>
                  <a:lnTo>
                    <a:pt x="234" y="346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42" y="360"/>
                  </a:lnTo>
                  <a:lnTo>
                    <a:pt x="250" y="368"/>
                  </a:lnTo>
                  <a:lnTo>
                    <a:pt x="250" y="368"/>
                  </a:lnTo>
                  <a:lnTo>
                    <a:pt x="254" y="392"/>
                  </a:lnTo>
                  <a:lnTo>
                    <a:pt x="258" y="406"/>
                  </a:lnTo>
                  <a:lnTo>
                    <a:pt x="264" y="418"/>
                  </a:lnTo>
                  <a:lnTo>
                    <a:pt x="264" y="418"/>
                  </a:lnTo>
                  <a:lnTo>
                    <a:pt x="270" y="426"/>
                  </a:lnTo>
                  <a:lnTo>
                    <a:pt x="278" y="430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52"/>
                  </a:lnTo>
                  <a:lnTo>
                    <a:pt x="292" y="454"/>
                  </a:lnTo>
                  <a:lnTo>
                    <a:pt x="292" y="454"/>
                  </a:lnTo>
                  <a:lnTo>
                    <a:pt x="294" y="480"/>
                  </a:lnTo>
                  <a:lnTo>
                    <a:pt x="294" y="494"/>
                  </a:lnTo>
                  <a:lnTo>
                    <a:pt x="294" y="510"/>
                  </a:lnTo>
                  <a:lnTo>
                    <a:pt x="294" y="510"/>
                  </a:lnTo>
                  <a:lnTo>
                    <a:pt x="280" y="518"/>
                  </a:lnTo>
                  <a:lnTo>
                    <a:pt x="266" y="530"/>
                  </a:lnTo>
                  <a:lnTo>
                    <a:pt x="254" y="544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214" y="572"/>
                  </a:lnTo>
                  <a:lnTo>
                    <a:pt x="186" y="588"/>
                  </a:lnTo>
                  <a:lnTo>
                    <a:pt x="138" y="616"/>
                  </a:lnTo>
                  <a:lnTo>
                    <a:pt x="138" y="616"/>
                  </a:lnTo>
                  <a:lnTo>
                    <a:pt x="22" y="684"/>
                  </a:lnTo>
                  <a:lnTo>
                    <a:pt x="22" y="684"/>
                  </a:lnTo>
                  <a:lnTo>
                    <a:pt x="10" y="724"/>
                  </a:lnTo>
                  <a:lnTo>
                    <a:pt x="2" y="758"/>
                  </a:lnTo>
                  <a:lnTo>
                    <a:pt x="0" y="774"/>
                  </a:lnTo>
                  <a:lnTo>
                    <a:pt x="0" y="788"/>
                  </a:lnTo>
                  <a:lnTo>
                    <a:pt x="898" y="788"/>
                  </a:lnTo>
                  <a:lnTo>
                    <a:pt x="898" y="788"/>
                  </a:lnTo>
                  <a:lnTo>
                    <a:pt x="882" y="738"/>
                  </a:lnTo>
                  <a:lnTo>
                    <a:pt x="870" y="696"/>
                  </a:lnTo>
                  <a:lnTo>
                    <a:pt x="856" y="660"/>
                  </a:lnTo>
                  <a:lnTo>
                    <a:pt x="856" y="660"/>
                  </a:lnTo>
                  <a:close/>
                  <a:moveTo>
                    <a:pt x="592" y="258"/>
                  </a:moveTo>
                  <a:lnTo>
                    <a:pt x="592" y="258"/>
                  </a:lnTo>
                  <a:lnTo>
                    <a:pt x="596" y="258"/>
                  </a:lnTo>
                  <a:lnTo>
                    <a:pt x="596" y="264"/>
                  </a:lnTo>
                  <a:lnTo>
                    <a:pt x="592" y="270"/>
                  </a:lnTo>
                  <a:lnTo>
                    <a:pt x="592" y="272"/>
                  </a:lnTo>
                  <a:lnTo>
                    <a:pt x="592" y="272"/>
                  </a:lnTo>
                  <a:lnTo>
                    <a:pt x="588" y="300"/>
                  </a:lnTo>
                  <a:lnTo>
                    <a:pt x="586" y="316"/>
                  </a:lnTo>
                  <a:lnTo>
                    <a:pt x="582" y="326"/>
                  </a:lnTo>
                  <a:lnTo>
                    <a:pt x="582" y="326"/>
                  </a:lnTo>
                  <a:lnTo>
                    <a:pt x="578" y="336"/>
                  </a:lnTo>
                  <a:lnTo>
                    <a:pt x="568" y="340"/>
                  </a:lnTo>
                  <a:lnTo>
                    <a:pt x="568" y="340"/>
                  </a:lnTo>
                  <a:lnTo>
                    <a:pt x="572" y="296"/>
                  </a:lnTo>
                  <a:lnTo>
                    <a:pt x="572" y="296"/>
                  </a:lnTo>
                  <a:lnTo>
                    <a:pt x="572" y="280"/>
                  </a:lnTo>
                  <a:lnTo>
                    <a:pt x="568" y="260"/>
                  </a:lnTo>
                  <a:lnTo>
                    <a:pt x="568" y="260"/>
                  </a:lnTo>
                  <a:lnTo>
                    <a:pt x="592" y="258"/>
                  </a:lnTo>
                  <a:lnTo>
                    <a:pt x="592" y="258"/>
                  </a:lnTo>
                  <a:close/>
                  <a:moveTo>
                    <a:pt x="520" y="280"/>
                  </a:moveTo>
                  <a:lnTo>
                    <a:pt x="520" y="280"/>
                  </a:lnTo>
                  <a:lnTo>
                    <a:pt x="520" y="278"/>
                  </a:lnTo>
                  <a:lnTo>
                    <a:pt x="524" y="274"/>
                  </a:lnTo>
                  <a:lnTo>
                    <a:pt x="534" y="268"/>
                  </a:lnTo>
                  <a:lnTo>
                    <a:pt x="548" y="264"/>
                  </a:lnTo>
                  <a:lnTo>
                    <a:pt x="562" y="260"/>
                  </a:lnTo>
                  <a:lnTo>
                    <a:pt x="562" y="260"/>
                  </a:lnTo>
                  <a:lnTo>
                    <a:pt x="566" y="280"/>
                  </a:lnTo>
                  <a:lnTo>
                    <a:pt x="566" y="296"/>
                  </a:lnTo>
                  <a:lnTo>
                    <a:pt x="566" y="296"/>
                  </a:lnTo>
                  <a:lnTo>
                    <a:pt x="564" y="318"/>
                  </a:lnTo>
                  <a:lnTo>
                    <a:pt x="562" y="342"/>
                  </a:lnTo>
                  <a:lnTo>
                    <a:pt x="562" y="342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44" y="346"/>
                  </a:lnTo>
                  <a:lnTo>
                    <a:pt x="544" y="346"/>
                  </a:lnTo>
                  <a:lnTo>
                    <a:pt x="536" y="344"/>
                  </a:lnTo>
                  <a:lnTo>
                    <a:pt x="532" y="340"/>
                  </a:lnTo>
                  <a:lnTo>
                    <a:pt x="532" y="340"/>
                  </a:lnTo>
                  <a:lnTo>
                    <a:pt x="530" y="338"/>
                  </a:lnTo>
                  <a:lnTo>
                    <a:pt x="530" y="338"/>
                  </a:lnTo>
                  <a:lnTo>
                    <a:pt x="524" y="328"/>
                  </a:lnTo>
                  <a:lnTo>
                    <a:pt x="520" y="312"/>
                  </a:lnTo>
                  <a:lnTo>
                    <a:pt x="518" y="296"/>
                  </a:lnTo>
                  <a:lnTo>
                    <a:pt x="518" y="288"/>
                  </a:lnTo>
                  <a:lnTo>
                    <a:pt x="520" y="280"/>
                  </a:lnTo>
                  <a:lnTo>
                    <a:pt x="520" y="280"/>
                  </a:lnTo>
                  <a:close/>
                  <a:moveTo>
                    <a:pt x="338" y="244"/>
                  </a:moveTo>
                  <a:lnTo>
                    <a:pt x="338" y="244"/>
                  </a:lnTo>
                  <a:lnTo>
                    <a:pt x="342" y="240"/>
                  </a:lnTo>
                  <a:lnTo>
                    <a:pt x="344" y="236"/>
                  </a:lnTo>
                  <a:lnTo>
                    <a:pt x="344" y="230"/>
                  </a:lnTo>
                  <a:lnTo>
                    <a:pt x="342" y="226"/>
                  </a:lnTo>
                  <a:lnTo>
                    <a:pt x="336" y="214"/>
                  </a:lnTo>
                  <a:lnTo>
                    <a:pt x="332" y="206"/>
                  </a:lnTo>
                  <a:lnTo>
                    <a:pt x="332" y="206"/>
                  </a:lnTo>
                  <a:lnTo>
                    <a:pt x="328" y="198"/>
                  </a:lnTo>
                  <a:lnTo>
                    <a:pt x="326" y="188"/>
                  </a:lnTo>
                  <a:lnTo>
                    <a:pt x="328" y="184"/>
                  </a:lnTo>
                  <a:lnTo>
                    <a:pt x="330" y="178"/>
                  </a:lnTo>
                  <a:lnTo>
                    <a:pt x="336" y="172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62" y="164"/>
                  </a:lnTo>
                  <a:lnTo>
                    <a:pt x="374" y="160"/>
                  </a:lnTo>
                  <a:lnTo>
                    <a:pt x="386" y="156"/>
                  </a:lnTo>
                  <a:lnTo>
                    <a:pt x="386" y="156"/>
                  </a:lnTo>
                  <a:lnTo>
                    <a:pt x="430" y="158"/>
                  </a:lnTo>
                  <a:lnTo>
                    <a:pt x="454" y="160"/>
                  </a:lnTo>
                  <a:lnTo>
                    <a:pt x="464" y="160"/>
                  </a:lnTo>
                  <a:lnTo>
                    <a:pt x="468" y="158"/>
                  </a:lnTo>
                  <a:lnTo>
                    <a:pt x="468" y="158"/>
                  </a:lnTo>
                  <a:lnTo>
                    <a:pt x="476" y="158"/>
                  </a:lnTo>
                  <a:lnTo>
                    <a:pt x="482" y="158"/>
                  </a:lnTo>
                  <a:lnTo>
                    <a:pt x="492" y="154"/>
                  </a:lnTo>
                  <a:lnTo>
                    <a:pt x="502" y="148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18" y="144"/>
                  </a:lnTo>
                  <a:lnTo>
                    <a:pt x="526" y="142"/>
                  </a:lnTo>
                  <a:lnTo>
                    <a:pt x="526" y="142"/>
                  </a:lnTo>
                  <a:lnTo>
                    <a:pt x="536" y="152"/>
                  </a:lnTo>
                  <a:lnTo>
                    <a:pt x="534" y="154"/>
                  </a:lnTo>
                  <a:lnTo>
                    <a:pt x="534" y="154"/>
                  </a:lnTo>
                  <a:lnTo>
                    <a:pt x="546" y="190"/>
                  </a:lnTo>
                  <a:lnTo>
                    <a:pt x="554" y="218"/>
                  </a:lnTo>
                  <a:lnTo>
                    <a:pt x="560" y="248"/>
                  </a:lnTo>
                  <a:lnTo>
                    <a:pt x="560" y="248"/>
                  </a:lnTo>
                  <a:lnTo>
                    <a:pt x="544" y="252"/>
                  </a:lnTo>
                  <a:lnTo>
                    <a:pt x="530" y="256"/>
                  </a:lnTo>
                  <a:lnTo>
                    <a:pt x="518" y="264"/>
                  </a:lnTo>
                  <a:lnTo>
                    <a:pt x="510" y="272"/>
                  </a:lnTo>
                  <a:lnTo>
                    <a:pt x="510" y="272"/>
                  </a:lnTo>
                  <a:lnTo>
                    <a:pt x="482" y="276"/>
                  </a:lnTo>
                  <a:lnTo>
                    <a:pt x="482" y="276"/>
                  </a:lnTo>
                  <a:lnTo>
                    <a:pt x="478" y="272"/>
                  </a:lnTo>
                  <a:lnTo>
                    <a:pt x="470" y="270"/>
                  </a:lnTo>
                  <a:lnTo>
                    <a:pt x="462" y="268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20" y="270"/>
                  </a:lnTo>
                  <a:lnTo>
                    <a:pt x="390" y="274"/>
                  </a:lnTo>
                  <a:lnTo>
                    <a:pt x="364" y="280"/>
                  </a:lnTo>
                  <a:lnTo>
                    <a:pt x="344" y="286"/>
                  </a:lnTo>
                  <a:lnTo>
                    <a:pt x="340" y="286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04" y="274"/>
                  </a:lnTo>
                  <a:lnTo>
                    <a:pt x="304" y="274"/>
                  </a:lnTo>
                  <a:lnTo>
                    <a:pt x="306" y="270"/>
                  </a:lnTo>
                  <a:lnTo>
                    <a:pt x="310" y="264"/>
                  </a:lnTo>
                  <a:lnTo>
                    <a:pt x="318" y="256"/>
                  </a:lnTo>
                  <a:lnTo>
                    <a:pt x="338" y="244"/>
                  </a:lnTo>
                  <a:lnTo>
                    <a:pt x="338" y="244"/>
                  </a:lnTo>
                  <a:close/>
                  <a:moveTo>
                    <a:pt x="352" y="304"/>
                  </a:moveTo>
                  <a:lnTo>
                    <a:pt x="352" y="296"/>
                  </a:lnTo>
                  <a:lnTo>
                    <a:pt x="352" y="296"/>
                  </a:lnTo>
                  <a:lnTo>
                    <a:pt x="372" y="290"/>
                  </a:lnTo>
                  <a:lnTo>
                    <a:pt x="396" y="286"/>
                  </a:lnTo>
                  <a:lnTo>
                    <a:pt x="424" y="282"/>
                  </a:lnTo>
                  <a:lnTo>
                    <a:pt x="448" y="280"/>
                  </a:lnTo>
                  <a:lnTo>
                    <a:pt x="448" y="280"/>
                  </a:lnTo>
                  <a:lnTo>
                    <a:pt x="460" y="280"/>
                  </a:lnTo>
                  <a:lnTo>
                    <a:pt x="468" y="282"/>
                  </a:lnTo>
                  <a:lnTo>
                    <a:pt x="472" y="284"/>
                  </a:lnTo>
                  <a:lnTo>
                    <a:pt x="474" y="284"/>
                  </a:lnTo>
                  <a:lnTo>
                    <a:pt x="474" y="284"/>
                  </a:lnTo>
                  <a:lnTo>
                    <a:pt x="474" y="292"/>
                  </a:lnTo>
                  <a:lnTo>
                    <a:pt x="474" y="300"/>
                  </a:lnTo>
                  <a:lnTo>
                    <a:pt x="468" y="316"/>
                  </a:lnTo>
                  <a:lnTo>
                    <a:pt x="458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4" y="348"/>
                  </a:lnTo>
                  <a:lnTo>
                    <a:pt x="444" y="348"/>
                  </a:lnTo>
                  <a:lnTo>
                    <a:pt x="440" y="352"/>
                  </a:lnTo>
                  <a:lnTo>
                    <a:pt x="432" y="356"/>
                  </a:lnTo>
                  <a:lnTo>
                    <a:pt x="424" y="360"/>
                  </a:lnTo>
                  <a:lnTo>
                    <a:pt x="410" y="364"/>
                  </a:lnTo>
                  <a:lnTo>
                    <a:pt x="410" y="364"/>
                  </a:lnTo>
                  <a:lnTo>
                    <a:pt x="380" y="368"/>
                  </a:lnTo>
                  <a:lnTo>
                    <a:pt x="380" y="368"/>
                  </a:lnTo>
                  <a:lnTo>
                    <a:pt x="372" y="366"/>
                  </a:lnTo>
                  <a:lnTo>
                    <a:pt x="366" y="364"/>
                  </a:lnTo>
                  <a:lnTo>
                    <a:pt x="364" y="362"/>
                  </a:lnTo>
                  <a:lnTo>
                    <a:pt x="362" y="360"/>
                  </a:lnTo>
                  <a:lnTo>
                    <a:pt x="362" y="360"/>
                  </a:lnTo>
                  <a:lnTo>
                    <a:pt x="360" y="350"/>
                  </a:lnTo>
                  <a:lnTo>
                    <a:pt x="358" y="338"/>
                  </a:lnTo>
                  <a:lnTo>
                    <a:pt x="356" y="310"/>
                  </a:lnTo>
                  <a:lnTo>
                    <a:pt x="356" y="308"/>
                  </a:lnTo>
                  <a:lnTo>
                    <a:pt x="352" y="304"/>
                  </a:lnTo>
                  <a:close/>
                  <a:moveTo>
                    <a:pt x="242" y="348"/>
                  </a:moveTo>
                  <a:lnTo>
                    <a:pt x="240" y="344"/>
                  </a:lnTo>
                  <a:lnTo>
                    <a:pt x="240" y="344"/>
                  </a:lnTo>
                  <a:lnTo>
                    <a:pt x="232" y="330"/>
                  </a:lnTo>
                  <a:lnTo>
                    <a:pt x="228" y="312"/>
                  </a:lnTo>
                  <a:lnTo>
                    <a:pt x="226" y="304"/>
                  </a:lnTo>
                  <a:lnTo>
                    <a:pt x="226" y="296"/>
                  </a:lnTo>
                  <a:lnTo>
                    <a:pt x="228" y="288"/>
                  </a:lnTo>
                  <a:lnTo>
                    <a:pt x="232" y="282"/>
                  </a:lnTo>
                  <a:lnTo>
                    <a:pt x="232" y="282"/>
                  </a:lnTo>
                  <a:lnTo>
                    <a:pt x="238" y="276"/>
                  </a:lnTo>
                  <a:lnTo>
                    <a:pt x="242" y="272"/>
                  </a:lnTo>
                  <a:lnTo>
                    <a:pt x="248" y="270"/>
                  </a:lnTo>
                  <a:lnTo>
                    <a:pt x="254" y="270"/>
                  </a:lnTo>
                  <a:lnTo>
                    <a:pt x="254" y="270"/>
                  </a:lnTo>
                  <a:lnTo>
                    <a:pt x="262" y="272"/>
                  </a:lnTo>
                  <a:lnTo>
                    <a:pt x="270" y="276"/>
                  </a:lnTo>
                  <a:lnTo>
                    <a:pt x="278" y="282"/>
                  </a:lnTo>
                  <a:lnTo>
                    <a:pt x="284" y="290"/>
                  </a:lnTo>
                  <a:lnTo>
                    <a:pt x="286" y="288"/>
                  </a:lnTo>
                  <a:lnTo>
                    <a:pt x="286" y="288"/>
                  </a:lnTo>
                  <a:lnTo>
                    <a:pt x="290" y="300"/>
                  </a:lnTo>
                  <a:lnTo>
                    <a:pt x="294" y="314"/>
                  </a:lnTo>
                  <a:lnTo>
                    <a:pt x="294" y="328"/>
                  </a:lnTo>
                  <a:lnTo>
                    <a:pt x="308" y="336"/>
                  </a:lnTo>
                  <a:lnTo>
                    <a:pt x="308" y="336"/>
                  </a:lnTo>
                  <a:lnTo>
                    <a:pt x="304" y="288"/>
                  </a:lnTo>
                  <a:lnTo>
                    <a:pt x="340" y="304"/>
                  </a:lnTo>
                  <a:lnTo>
                    <a:pt x="338" y="308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6" y="338"/>
                  </a:lnTo>
                  <a:lnTo>
                    <a:pt x="348" y="354"/>
                  </a:lnTo>
                  <a:lnTo>
                    <a:pt x="352" y="366"/>
                  </a:lnTo>
                  <a:lnTo>
                    <a:pt x="352" y="366"/>
                  </a:lnTo>
                  <a:lnTo>
                    <a:pt x="356" y="372"/>
                  </a:lnTo>
                  <a:lnTo>
                    <a:pt x="362" y="376"/>
                  </a:lnTo>
                  <a:lnTo>
                    <a:pt x="370" y="378"/>
                  </a:lnTo>
                  <a:lnTo>
                    <a:pt x="380" y="380"/>
                  </a:lnTo>
                  <a:lnTo>
                    <a:pt x="380" y="380"/>
                  </a:lnTo>
                  <a:lnTo>
                    <a:pt x="394" y="378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28" y="372"/>
                  </a:lnTo>
                  <a:lnTo>
                    <a:pt x="440" y="368"/>
                  </a:lnTo>
                  <a:lnTo>
                    <a:pt x="446" y="362"/>
                  </a:lnTo>
                  <a:lnTo>
                    <a:pt x="452" y="358"/>
                  </a:lnTo>
                  <a:lnTo>
                    <a:pt x="452" y="358"/>
                  </a:lnTo>
                  <a:lnTo>
                    <a:pt x="454" y="354"/>
                  </a:lnTo>
                  <a:lnTo>
                    <a:pt x="454" y="354"/>
                  </a:lnTo>
                  <a:lnTo>
                    <a:pt x="466" y="344"/>
                  </a:lnTo>
                  <a:lnTo>
                    <a:pt x="476" y="328"/>
                  </a:lnTo>
                  <a:lnTo>
                    <a:pt x="484" y="312"/>
                  </a:lnTo>
                  <a:lnTo>
                    <a:pt x="488" y="294"/>
                  </a:lnTo>
                  <a:lnTo>
                    <a:pt x="488" y="294"/>
                  </a:lnTo>
                  <a:lnTo>
                    <a:pt x="496" y="292"/>
                  </a:lnTo>
                  <a:lnTo>
                    <a:pt x="506" y="292"/>
                  </a:lnTo>
                  <a:lnTo>
                    <a:pt x="506" y="292"/>
                  </a:lnTo>
                  <a:lnTo>
                    <a:pt x="506" y="308"/>
                  </a:lnTo>
                  <a:lnTo>
                    <a:pt x="510" y="322"/>
                  </a:lnTo>
                  <a:lnTo>
                    <a:pt x="516" y="336"/>
                  </a:lnTo>
                  <a:lnTo>
                    <a:pt x="522" y="346"/>
                  </a:lnTo>
                  <a:lnTo>
                    <a:pt x="522" y="346"/>
                  </a:lnTo>
                  <a:lnTo>
                    <a:pt x="522" y="348"/>
                  </a:lnTo>
                  <a:lnTo>
                    <a:pt x="522" y="348"/>
                  </a:lnTo>
                  <a:lnTo>
                    <a:pt x="526" y="350"/>
                  </a:lnTo>
                  <a:lnTo>
                    <a:pt x="530" y="354"/>
                  </a:lnTo>
                  <a:lnTo>
                    <a:pt x="536" y="356"/>
                  </a:lnTo>
                  <a:lnTo>
                    <a:pt x="544" y="358"/>
                  </a:lnTo>
                  <a:lnTo>
                    <a:pt x="544" y="358"/>
                  </a:lnTo>
                  <a:lnTo>
                    <a:pt x="552" y="358"/>
                  </a:lnTo>
                  <a:lnTo>
                    <a:pt x="552" y="358"/>
                  </a:lnTo>
                  <a:lnTo>
                    <a:pt x="560" y="356"/>
                  </a:lnTo>
                  <a:lnTo>
                    <a:pt x="560" y="356"/>
                  </a:lnTo>
                  <a:lnTo>
                    <a:pt x="554" y="390"/>
                  </a:lnTo>
                  <a:lnTo>
                    <a:pt x="548" y="414"/>
                  </a:lnTo>
                  <a:lnTo>
                    <a:pt x="548" y="414"/>
                  </a:lnTo>
                  <a:lnTo>
                    <a:pt x="536" y="466"/>
                  </a:lnTo>
                  <a:lnTo>
                    <a:pt x="536" y="466"/>
                  </a:lnTo>
                  <a:lnTo>
                    <a:pt x="524" y="516"/>
                  </a:lnTo>
                  <a:lnTo>
                    <a:pt x="524" y="516"/>
                  </a:lnTo>
                  <a:lnTo>
                    <a:pt x="522" y="518"/>
                  </a:lnTo>
                  <a:lnTo>
                    <a:pt x="516" y="522"/>
                  </a:lnTo>
                  <a:lnTo>
                    <a:pt x="500" y="526"/>
                  </a:lnTo>
                  <a:lnTo>
                    <a:pt x="480" y="530"/>
                  </a:lnTo>
                  <a:lnTo>
                    <a:pt x="470" y="530"/>
                  </a:lnTo>
                  <a:lnTo>
                    <a:pt x="464" y="528"/>
                  </a:lnTo>
                  <a:lnTo>
                    <a:pt x="464" y="528"/>
                  </a:lnTo>
                  <a:lnTo>
                    <a:pt x="436" y="518"/>
                  </a:lnTo>
                  <a:lnTo>
                    <a:pt x="414" y="506"/>
                  </a:lnTo>
                  <a:lnTo>
                    <a:pt x="414" y="506"/>
                  </a:lnTo>
                  <a:lnTo>
                    <a:pt x="394" y="494"/>
                  </a:lnTo>
                  <a:lnTo>
                    <a:pt x="376" y="486"/>
                  </a:lnTo>
                  <a:lnTo>
                    <a:pt x="376" y="486"/>
                  </a:lnTo>
                  <a:lnTo>
                    <a:pt x="364" y="478"/>
                  </a:lnTo>
                  <a:lnTo>
                    <a:pt x="352" y="470"/>
                  </a:lnTo>
                  <a:lnTo>
                    <a:pt x="342" y="462"/>
                  </a:lnTo>
                  <a:lnTo>
                    <a:pt x="332" y="450"/>
                  </a:lnTo>
                  <a:lnTo>
                    <a:pt x="324" y="436"/>
                  </a:lnTo>
                  <a:lnTo>
                    <a:pt x="316" y="416"/>
                  </a:lnTo>
                  <a:lnTo>
                    <a:pt x="310" y="390"/>
                  </a:lnTo>
                  <a:lnTo>
                    <a:pt x="302" y="358"/>
                  </a:lnTo>
                  <a:lnTo>
                    <a:pt x="296" y="360"/>
                  </a:lnTo>
                  <a:lnTo>
                    <a:pt x="296" y="360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290" y="370"/>
                  </a:lnTo>
                  <a:lnTo>
                    <a:pt x="284" y="374"/>
                  </a:lnTo>
                  <a:lnTo>
                    <a:pt x="278" y="372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66" y="370"/>
                  </a:lnTo>
                  <a:lnTo>
                    <a:pt x="256" y="364"/>
                  </a:lnTo>
                  <a:lnTo>
                    <a:pt x="248" y="358"/>
                  </a:lnTo>
                  <a:lnTo>
                    <a:pt x="242" y="348"/>
                  </a:lnTo>
                  <a:lnTo>
                    <a:pt x="242" y="348"/>
                  </a:lnTo>
                  <a:close/>
                  <a:moveTo>
                    <a:pt x="408" y="758"/>
                  </a:moveTo>
                  <a:lnTo>
                    <a:pt x="408" y="758"/>
                  </a:lnTo>
                  <a:lnTo>
                    <a:pt x="372" y="730"/>
                  </a:lnTo>
                  <a:lnTo>
                    <a:pt x="342" y="706"/>
                  </a:lnTo>
                  <a:lnTo>
                    <a:pt x="318" y="686"/>
                  </a:lnTo>
                  <a:lnTo>
                    <a:pt x="302" y="668"/>
                  </a:lnTo>
                  <a:lnTo>
                    <a:pt x="290" y="654"/>
                  </a:lnTo>
                  <a:lnTo>
                    <a:pt x="282" y="642"/>
                  </a:lnTo>
                  <a:lnTo>
                    <a:pt x="276" y="632"/>
                  </a:lnTo>
                  <a:lnTo>
                    <a:pt x="274" y="622"/>
                  </a:lnTo>
                  <a:lnTo>
                    <a:pt x="274" y="622"/>
                  </a:lnTo>
                  <a:lnTo>
                    <a:pt x="274" y="604"/>
                  </a:lnTo>
                  <a:lnTo>
                    <a:pt x="278" y="582"/>
                  </a:lnTo>
                  <a:lnTo>
                    <a:pt x="284" y="562"/>
                  </a:lnTo>
                  <a:lnTo>
                    <a:pt x="288" y="544"/>
                  </a:lnTo>
                  <a:lnTo>
                    <a:pt x="292" y="544"/>
                  </a:lnTo>
                  <a:lnTo>
                    <a:pt x="292" y="544"/>
                  </a:lnTo>
                  <a:lnTo>
                    <a:pt x="296" y="532"/>
                  </a:lnTo>
                  <a:lnTo>
                    <a:pt x="298" y="518"/>
                  </a:lnTo>
                  <a:lnTo>
                    <a:pt x="300" y="494"/>
                  </a:lnTo>
                  <a:lnTo>
                    <a:pt x="300" y="472"/>
                  </a:lnTo>
                  <a:lnTo>
                    <a:pt x="298" y="454"/>
                  </a:lnTo>
                  <a:lnTo>
                    <a:pt x="296" y="452"/>
                  </a:lnTo>
                  <a:lnTo>
                    <a:pt x="296" y="452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4" y="376"/>
                  </a:lnTo>
                  <a:lnTo>
                    <a:pt x="298" y="372"/>
                  </a:lnTo>
                  <a:lnTo>
                    <a:pt x="298" y="372"/>
                  </a:lnTo>
                  <a:lnTo>
                    <a:pt x="306" y="402"/>
                  </a:lnTo>
                  <a:lnTo>
                    <a:pt x="312" y="426"/>
                  </a:lnTo>
                  <a:lnTo>
                    <a:pt x="320" y="444"/>
                  </a:lnTo>
                  <a:lnTo>
                    <a:pt x="328" y="458"/>
                  </a:lnTo>
                  <a:lnTo>
                    <a:pt x="338" y="468"/>
                  </a:lnTo>
                  <a:lnTo>
                    <a:pt x="348" y="476"/>
                  </a:lnTo>
                  <a:lnTo>
                    <a:pt x="374" y="492"/>
                  </a:lnTo>
                  <a:lnTo>
                    <a:pt x="374" y="492"/>
                  </a:lnTo>
                  <a:lnTo>
                    <a:pt x="390" y="500"/>
                  </a:lnTo>
                  <a:lnTo>
                    <a:pt x="410" y="512"/>
                  </a:lnTo>
                  <a:lnTo>
                    <a:pt x="410" y="512"/>
                  </a:lnTo>
                  <a:lnTo>
                    <a:pt x="434" y="524"/>
                  </a:lnTo>
                  <a:lnTo>
                    <a:pt x="462" y="534"/>
                  </a:lnTo>
                  <a:lnTo>
                    <a:pt x="462" y="534"/>
                  </a:lnTo>
                  <a:lnTo>
                    <a:pt x="474" y="536"/>
                  </a:lnTo>
                  <a:lnTo>
                    <a:pt x="474" y="536"/>
                  </a:lnTo>
                  <a:lnTo>
                    <a:pt x="492" y="534"/>
                  </a:lnTo>
                  <a:lnTo>
                    <a:pt x="508" y="530"/>
                  </a:lnTo>
                  <a:lnTo>
                    <a:pt x="522" y="524"/>
                  </a:lnTo>
                  <a:lnTo>
                    <a:pt x="526" y="522"/>
                  </a:lnTo>
                  <a:lnTo>
                    <a:pt x="530" y="518"/>
                  </a:lnTo>
                  <a:lnTo>
                    <a:pt x="530" y="518"/>
                  </a:lnTo>
                  <a:lnTo>
                    <a:pt x="530" y="512"/>
                  </a:lnTo>
                  <a:lnTo>
                    <a:pt x="530" y="512"/>
                  </a:lnTo>
                  <a:lnTo>
                    <a:pt x="530" y="558"/>
                  </a:lnTo>
                  <a:lnTo>
                    <a:pt x="532" y="582"/>
                  </a:lnTo>
                  <a:lnTo>
                    <a:pt x="534" y="606"/>
                  </a:lnTo>
                  <a:lnTo>
                    <a:pt x="534" y="606"/>
                  </a:lnTo>
                  <a:lnTo>
                    <a:pt x="534" y="614"/>
                  </a:lnTo>
                  <a:lnTo>
                    <a:pt x="534" y="622"/>
                  </a:lnTo>
                  <a:lnTo>
                    <a:pt x="526" y="642"/>
                  </a:lnTo>
                  <a:lnTo>
                    <a:pt x="514" y="664"/>
                  </a:lnTo>
                  <a:lnTo>
                    <a:pt x="498" y="688"/>
                  </a:lnTo>
                  <a:lnTo>
                    <a:pt x="478" y="710"/>
                  </a:lnTo>
                  <a:lnTo>
                    <a:pt x="456" y="730"/>
                  </a:lnTo>
                  <a:lnTo>
                    <a:pt x="432" y="748"/>
                  </a:lnTo>
                  <a:lnTo>
                    <a:pt x="420" y="754"/>
                  </a:lnTo>
                  <a:lnTo>
                    <a:pt x="408" y="758"/>
                  </a:lnTo>
                  <a:lnTo>
                    <a:pt x="408" y="75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矩形 9"/>
            <p:cNvSpPr/>
            <p:nvPr/>
          </p:nvSpPr>
          <p:spPr>
            <a:xfrm>
              <a:off x="710572" y="3492519"/>
              <a:ext cx="1739265" cy="124396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获取聊天记录文本</a:t>
              </a:r>
              <a:endParaRPr lang="zh-CN" altLang="en-US" sz="1200" noProof="1">
                <a:solidFill>
                  <a:schemeClr val="dk1">
                    <a:lumMod val="10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提取 时间</a:t>
              </a: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+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事件 信息</a:t>
              </a:r>
              <a:endParaRPr lang="zh-CN" altLang="en-US" sz="1200" noProof="1">
                <a:solidFill>
                  <a:schemeClr val="dk1">
                    <a:lumMod val="10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3.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整合代码</a:t>
              </a:r>
              <a:endParaRPr lang="zh-CN" altLang="en-US" sz="1200" noProof="1">
                <a:solidFill>
                  <a:schemeClr val="dk1">
                    <a:lumMod val="10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4.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制作</a:t>
              </a: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PPT</a:t>
              </a:r>
              <a:endParaRPr lang="zh-CN" altLang="en-US" sz="1200" noProof="1">
                <a:solidFill>
                  <a:schemeClr val="dk1">
                    <a:lumMod val="10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endParaRPr lang="en-US" altLang="zh-CN" sz="1200" noProof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16645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6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1">
                      <a:lumMod val="100000"/>
                    </a:schemeClr>
                  </a:solidFill>
                </a:rPr>
                <a:t>黄炎森</a:t>
              </a:r>
              <a:endParaRPr lang="zh-CN" altLang="en-US" sz="1600" b="1" noProof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23493" y="3034210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  <a:endParaRPr lang="zh-CN" altLang="en-US" sz="1400" noProof="1">
                <a:solidFill>
                  <a:schemeClr val="tx2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13344" y="1325899"/>
            <a:ext cx="1844675" cy="3645535"/>
            <a:chOff x="2682364" y="1325899"/>
            <a:chExt cx="1844675" cy="3645535"/>
          </a:xfrm>
        </p:grpSpPr>
        <p:sp>
          <p:nvSpPr>
            <p:cNvPr id="13" name="矩形: 圆角 12"/>
            <p:cNvSpPr/>
            <p:nvPr/>
          </p:nvSpPr>
          <p:spPr>
            <a:xfrm>
              <a:off x="2895276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888409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/>
            <p:cNvSpPr/>
            <p:nvPr/>
          </p:nvSpPr>
          <p:spPr>
            <a:xfrm rot="18914936">
              <a:off x="3526387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任意多边形: 形状 15"/>
            <p:cNvSpPr/>
            <p:nvPr/>
          </p:nvSpPr>
          <p:spPr>
            <a:xfrm rot="2703745">
              <a:off x="3613476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3708276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682364" y="3492519"/>
              <a:ext cx="1844675" cy="1478915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1.用tkinter做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图形界面，实现相关功能</a:t>
              </a:r>
              <a:endParaRPr lang="zh-CN" altLang="en-US" sz="1200" noProof="1">
                <a:solidFill>
                  <a:schemeClr val="dk1">
                    <a:lumMod val="10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与其他成员对接代码</a:t>
              </a:r>
              <a:endParaRPr lang="zh-CN" altLang="en-US" sz="1200" noProof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88437" y="2789997"/>
              <a:ext cx="1402198" cy="253916"/>
            </a:xfrm>
            <a:prstGeom prst="rect">
              <a:avLst/>
            </a:prstGeom>
          </p:spPr>
          <p:txBody>
            <a:bodyPr wrap="none">
              <a:normAutofit fontScale="6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2">
                      <a:lumMod val="100000"/>
                    </a:schemeClr>
                  </a:solidFill>
                </a:rPr>
                <a:t>姚露姗</a:t>
              </a:r>
              <a:endParaRPr lang="zh-CN" altLang="en-US" sz="1600" b="1" noProof="1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95276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  <a:endParaRPr lang="zh-CN" altLang="en-US" sz="1400" noProof="1">
                <a:solidFill>
                  <a:schemeClr val="tx2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3070362" y="1738729"/>
              <a:ext cx="978622" cy="935723"/>
            </a:xfrm>
            <a:custGeom>
              <a:avLst/>
              <a:gdLst>
                <a:gd name="T0" fmla="*/ 656 w 730"/>
                <a:gd name="T1" fmla="*/ 504 h 698"/>
                <a:gd name="T2" fmla="*/ 552 w 730"/>
                <a:gd name="T3" fmla="*/ 428 h 698"/>
                <a:gd name="T4" fmla="*/ 524 w 730"/>
                <a:gd name="T5" fmla="*/ 302 h 698"/>
                <a:gd name="T6" fmla="*/ 492 w 730"/>
                <a:gd name="T7" fmla="*/ 110 h 698"/>
                <a:gd name="T8" fmla="*/ 436 w 730"/>
                <a:gd name="T9" fmla="*/ 26 h 698"/>
                <a:gd name="T10" fmla="*/ 380 w 730"/>
                <a:gd name="T11" fmla="*/ 2 h 698"/>
                <a:gd name="T12" fmla="*/ 316 w 730"/>
                <a:gd name="T13" fmla="*/ 4 h 698"/>
                <a:gd name="T14" fmla="*/ 246 w 730"/>
                <a:gd name="T15" fmla="*/ 44 h 698"/>
                <a:gd name="T16" fmla="*/ 202 w 730"/>
                <a:gd name="T17" fmla="*/ 136 h 698"/>
                <a:gd name="T18" fmla="*/ 170 w 730"/>
                <a:gd name="T19" fmla="*/ 304 h 698"/>
                <a:gd name="T20" fmla="*/ 134 w 730"/>
                <a:gd name="T21" fmla="*/ 486 h 698"/>
                <a:gd name="T22" fmla="*/ 58 w 730"/>
                <a:gd name="T23" fmla="*/ 526 h 698"/>
                <a:gd name="T24" fmla="*/ 32 w 730"/>
                <a:gd name="T25" fmla="*/ 562 h 698"/>
                <a:gd name="T26" fmla="*/ 718 w 730"/>
                <a:gd name="T27" fmla="*/ 632 h 698"/>
                <a:gd name="T28" fmla="*/ 278 w 730"/>
                <a:gd name="T29" fmla="*/ 134 h 698"/>
                <a:gd name="T30" fmla="*/ 326 w 730"/>
                <a:gd name="T31" fmla="*/ 94 h 698"/>
                <a:gd name="T32" fmla="*/ 380 w 730"/>
                <a:gd name="T33" fmla="*/ 122 h 698"/>
                <a:gd name="T34" fmla="*/ 426 w 730"/>
                <a:gd name="T35" fmla="*/ 182 h 698"/>
                <a:gd name="T36" fmla="*/ 456 w 730"/>
                <a:gd name="T37" fmla="*/ 258 h 698"/>
                <a:gd name="T38" fmla="*/ 430 w 730"/>
                <a:gd name="T39" fmla="*/ 340 h 698"/>
                <a:gd name="T40" fmla="*/ 382 w 730"/>
                <a:gd name="T41" fmla="*/ 396 h 698"/>
                <a:gd name="T42" fmla="*/ 332 w 730"/>
                <a:gd name="T43" fmla="*/ 402 h 698"/>
                <a:gd name="T44" fmla="*/ 292 w 730"/>
                <a:gd name="T45" fmla="*/ 376 h 698"/>
                <a:gd name="T46" fmla="*/ 256 w 730"/>
                <a:gd name="T47" fmla="*/ 310 h 698"/>
                <a:gd name="T48" fmla="*/ 242 w 730"/>
                <a:gd name="T49" fmla="*/ 200 h 698"/>
                <a:gd name="T50" fmla="*/ 278 w 730"/>
                <a:gd name="T51" fmla="*/ 134 h 698"/>
                <a:gd name="T52" fmla="*/ 208 w 730"/>
                <a:gd name="T53" fmla="*/ 552 h 698"/>
                <a:gd name="T54" fmla="*/ 266 w 730"/>
                <a:gd name="T55" fmla="*/ 602 h 698"/>
                <a:gd name="T56" fmla="*/ 258 w 730"/>
                <a:gd name="T57" fmla="*/ 594 h 698"/>
                <a:gd name="T58" fmla="*/ 236 w 730"/>
                <a:gd name="T59" fmla="*/ 570 h 698"/>
                <a:gd name="T60" fmla="*/ 286 w 730"/>
                <a:gd name="T61" fmla="*/ 588 h 698"/>
                <a:gd name="T62" fmla="*/ 252 w 730"/>
                <a:gd name="T63" fmla="*/ 552 h 698"/>
                <a:gd name="T64" fmla="*/ 264 w 730"/>
                <a:gd name="T65" fmla="*/ 554 h 698"/>
                <a:gd name="T66" fmla="*/ 250 w 730"/>
                <a:gd name="T67" fmla="*/ 464 h 698"/>
                <a:gd name="T68" fmla="*/ 276 w 730"/>
                <a:gd name="T69" fmla="*/ 518 h 698"/>
                <a:gd name="T70" fmla="*/ 262 w 730"/>
                <a:gd name="T71" fmla="*/ 462 h 698"/>
                <a:gd name="T72" fmla="*/ 270 w 730"/>
                <a:gd name="T73" fmla="*/ 356 h 698"/>
                <a:gd name="T74" fmla="*/ 298 w 730"/>
                <a:gd name="T75" fmla="*/ 388 h 698"/>
                <a:gd name="T76" fmla="*/ 352 w 730"/>
                <a:gd name="T77" fmla="*/ 410 h 698"/>
                <a:gd name="T78" fmla="*/ 384 w 730"/>
                <a:gd name="T79" fmla="*/ 402 h 698"/>
                <a:gd name="T80" fmla="*/ 430 w 730"/>
                <a:gd name="T81" fmla="*/ 352 h 698"/>
                <a:gd name="T82" fmla="*/ 446 w 730"/>
                <a:gd name="T83" fmla="*/ 466 h 698"/>
                <a:gd name="T84" fmla="*/ 456 w 730"/>
                <a:gd name="T85" fmla="*/ 542 h 698"/>
                <a:gd name="T86" fmla="*/ 464 w 730"/>
                <a:gd name="T87" fmla="*/ 526 h 698"/>
                <a:gd name="T88" fmla="*/ 456 w 730"/>
                <a:gd name="T89" fmla="*/ 572 h 698"/>
                <a:gd name="T90" fmla="*/ 472 w 730"/>
                <a:gd name="T91" fmla="*/ 552 h 698"/>
                <a:gd name="T92" fmla="*/ 450 w 730"/>
                <a:gd name="T93" fmla="*/ 600 h 698"/>
                <a:gd name="T94" fmla="*/ 480 w 730"/>
                <a:gd name="T95" fmla="*/ 544 h 698"/>
                <a:gd name="T96" fmla="*/ 464 w 730"/>
                <a:gd name="T97" fmla="*/ 604 h 698"/>
                <a:gd name="T98" fmla="*/ 464 w 730"/>
                <a:gd name="T99" fmla="*/ 612 h 698"/>
                <a:gd name="T100" fmla="*/ 498 w 730"/>
                <a:gd name="T101" fmla="*/ 572 h 698"/>
                <a:gd name="T102" fmla="*/ 490 w 730"/>
                <a:gd name="T103" fmla="*/ 598 h 698"/>
                <a:gd name="T104" fmla="*/ 420 w 730"/>
                <a:gd name="T105" fmla="*/ 638 h 698"/>
                <a:gd name="T106" fmla="*/ 324 w 730"/>
                <a:gd name="T107" fmla="*/ 646 h 698"/>
                <a:gd name="T108" fmla="*/ 224 w 730"/>
                <a:gd name="T109" fmla="*/ 580 h 698"/>
                <a:gd name="T110" fmla="*/ 522 w 730"/>
                <a:gd name="T111" fmla="*/ 524 h 698"/>
                <a:gd name="T112" fmla="*/ 510 w 730"/>
                <a:gd name="T113" fmla="*/ 57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698">
                  <a:moveTo>
                    <a:pt x="690" y="534"/>
                  </a:moveTo>
                  <a:lnTo>
                    <a:pt x="690" y="534"/>
                  </a:lnTo>
                  <a:lnTo>
                    <a:pt x="684" y="524"/>
                  </a:lnTo>
                  <a:lnTo>
                    <a:pt x="672" y="514"/>
                  </a:lnTo>
                  <a:lnTo>
                    <a:pt x="656" y="504"/>
                  </a:lnTo>
                  <a:lnTo>
                    <a:pt x="638" y="494"/>
                  </a:lnTo>
                  <a:lnTo>
                    <a:pt x="602" y="476"/>
                  </a:lnTo>
                  <a:lnTo>
                    <a:pt x="570" y="462"/>
                  </a:lnTo>
                  <a:lnTo>
                    <a:pt x="570" y="462"/>
                  </a:lnTo>
                  <a:lnTo>
                    <a:pt x="552" y="428"/>
                  </a:lnTo>
                  <a:lnTo>
                    <a:pt x="542" y="406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28" y="344"/>
                  </a:lnTo>
                  <a:lnTo>
                    <a:pt x="524" y="302"/>
                  </a:lnTo>
                  <a:lnTo>
                    <a:pt x="520" y="250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00" y="142"/>
                  </a:lnTo>
                  <a:lnTo>
                    <a:pt x="492" y="110"/>
                  </a:lnTo>
                  <a:lnTo>
                    <a:pt x="482" y="84"/>
                  </a:lnTo>
                  <a:lnTo>
                    <a:pt x="470" y="64"/>
                  </a:lnTo>
                  <a:lnTo>
                    <a:pt x="458" y="48"/>
                  </a:lnTo>
                  <a:lnTo>
                    <a:pt x="448" y="36"/>
                  </a:lnTo>
                  <a:lnTo>
                    <a:pt x="436" y="26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10" y="12"/>
                  </a:lnTo>
                  <a:lnTo>
                    <a:pt x="396" y="6"/>
                  </a:lnTo>
                  <a:lnTo>
                    <a:pt x="380" y="2"/>
                  </a:lnTo>
                  <a:lnTo>
                    <a:pt x="364" y="0"/>
                  </a:lnTo>
                  <a:lnTo>
                    <a:pt x="334" y="0"/>
                  </a:lnTo>
                  <a:lnTo>
                    <a:pt x="324" y="2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8" y="8"/>
                  </a:lnTo>
                  <a:lnTo>
                    <a:pt x="286" y="14"/>
                  </a:lnTo>
                  <a:lnTo>
                    <a:pt x="272" y="20"/>
                  </a:lnTo>
                  <a:lnTo>
                    <a:pt x="260" y="30"/>
                  </a:lnTo>
                  <a:lnTo>
                    <a:pt x="246" y="44"/>
                  </a:lnTo>
                  <a:lnTo>
                    <a:pt x="234" y="60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12" y="106"/>
                  </a:lnTo>
                  <a:lnTo>
                    <a:pt x="202" y="136"/>
                  </a:lnTo>
                  <a:lnTo>
                    <a:pt x="194" y="168"/>
                  </a:lnTo>
                  <a:lnTo>
                    <a:pt x="186" y="200"/>
                  </a:lnTo>
                  <a:lnTo>
                    <a:pt x="176" y="260"/>
                  </a:lnTo>
                  <a:lnTo>
                    <a:pt x="170" y="304"/>
                  </a:lnTo>
                  <a:lnTo>
                    <a:pt x="170" y="30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52" y="420"/>
                  </a:lnTo>
                  <a:lnTo>
                    <a:pt x="142" y="458"/>
                  </a:lnTo>
                  <a:lnTo>
                    <a:pt x="134" y="486"/>
                  </a:lnTo>
                  <a:lnTo>
                    <a:pt x="134" y="486"/>
                  </a:lnTo>
                  <a:lnTo>
                    <a:pt x="98" y="502"/>
                  </a:lnTo>
                  <a:lnTo>
                    <a:pt x="98" y="502"/>
                  </a:lnTo>
                  <a:lnTo>
                    <a:pt x="78" y="512"/>
                  </a:lnTo>
                  <a:lnTo>
                    <a:pt x="58" y="526"/>
                  </a:lnTo>
                  <a:lnTo>
                    <a:pt x="50" y="534"/>
                  </a:lnTo>
                  <a:lnTo>
                    <a:pt x="42" y="544"/>
                  </a:lnTo>
                  <a:lnTo>
                    <a:pt x="34" y="552"/>
                  </a:lnTo>
                  <a:lnTo>
                    <a:pt x="32" y="562"/>
                  </a:lnTo>
                  <a:lnTo>
                    <a:pt x="32" y="562"/>
                  </a:lnTo>
                  <a:lnTo>
                    <a:pt x="0" y="698"/>
                  </a:lnTo>
                  <a:lnTo>
                    <a:pt x="730" y="698"/>
                  </a:lnTo>
                  <a:lnTo>
                    <a:pt x="730" y="698"/>
                  </a:lnTo>
                  <a:lnTo>
                    <a:pt x="726" y="678"/>
                  </a:lnTo>
                  <a:lnTo>
                    <a:pt x="718" y="632"/>
                  </a:lnTo>
                  <a:lnTo>
                    <a:pt x="706" y="578"/>
                  </a:lnTo>
                  <a:lnTo>
                    <a:pt x="698" y="554"/>
                  </a:lnTo>
                  <a:lnTo>
                    <a:pt x="690" y="534"/>
                  </a:lnTo>
                  <a:lnTo>
                    <a:pt x="690" y="534"/>
                  </a:lnTo>
                  <a:close/>
                  <a:moveTo>
                    <a:pt x="278" y="134"/>
                  </a:moveTo>
                  <a:lnTo>
                    <a:pt x="278" y="134"/>
                  </a:lnTo>
                  <a:lnTo>
                    <a:pt x="292" y="124"/>
                  </a:lnTo>
                  <a:lnTo>
                    <a:pt x="308" y="112"/>
                  </a:lnTo>
                  <a:lnTo>
                    <a:pt x="320" y="100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40" y="96"/>
                  </a:lnTo>
                  <a:lnTo>
                    <a:pt x="354" y="102"/>
                  </a:lnTo>
                  <a:lnTo>
                    <a:pt x="366" y="110"/>
                  </a:lnTo>
                  <a:lnTo>
                    <a:pt x="380" y="122"/>
                  </a:lnTo>
                  <a:lnTo>
                    <a:pt x="392" y="134"/>
                  </a:lnTo>
                  <a:lnTo>
                    <a:pt x="404" y="148"/>
                  </a:lnTo>
                  <a:lnTo>
                    <a:pt x="416" y="164"/>
                  </a:lnTo>
                  <a:lnTo>
                    <a:pt x="426" y="182"/>
                  </a:lnTo>
                  <a:lnTo>
                    <a:pt x="426" y="182"/>
                  </a:lnTo>
                  <a:lnTo>
                    <a:pt x="446" y="224"/>
                  </a:lnTo>
                  <a:lnTo>
                    <a:pt x="458" y="250"/>
                  </a:lnTo>
                  <a:lnTo>
                    <a:pt x="458" y="250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2" y="284"/>
                  </a:lnTo>
                  <a:lnTo>
                    <a:pt x="448" y="304"/>
                  </a:lnTo>
                  <a:lnTo>
                    <a:pt x="448" y="304"/>
                  </a:lnTo>
                  <a:lnTo>
                    <a:pt x="440" y="322"/>
                  </a:lnTo>
                  <a:lnTo>
                    <a:pt x="430" y="340"/>
                  </a:lnTo>
                  <a:lnTo>
                    <a:pt x="420" y="356"/>
                  </a:lnTo>
                  <a:lnTo>
                    <a:pt x="408" y="374"/>
                  </a:lnTo>
                  <a:lnTo>
                    <a:pt x="408" y="374"/>
                  </a:lnTo>
                  <a:lnTo>
                    <a:pt x="396" y="388"/>
                  </a:lnTo>
                  <a:lnTo>
                    <a:pt x="382" y="396"/>
                  </a:lnTo>
                  <a:lnTo>
                    <a:pt x="368" y="402"/>
                  </a:lnTo>
                  <a:lnTo>
                    <a:pt x="352" y="404"/>
                  </a:lnTo>
                  <a:lnTo>
                    <a:pt x="352" y="404"/>
                  </a:lnTo>
                  <a:lnTo>
                    <a:pt x="342" y="404"/>
                  </a:lnTo>
                  <a:lnTo>
                    <a:pt x="332" y="402"/>
                  </a:lnTo>
                  <a:lnTo>
                    <a:pt x="324" y="398"/>
                  </a:lnTo>
                  <a:lnTo>
                    <a:pt x="316" y="394"/>
                  </a:lnTo>
                  <a:lnTo>
                    <a:pt x="302" y="384"/>
                  </a:lnTo>
                  <a:lnTo>
                    <a:pt x="292" y="376"/>
                  </a:lnTo>
                  <a:lnTo>
                    <a:pt x="292" y="376"/>
                  </a:lnTo>
                  <a:lnTo>
                    <a:pt x="276" y="358"/>
                  </a:lnTo>
                  <a:lnTo>
                    <a:pt x="270" y="346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256" y="310"/>
                  </a:lnTo>
                  <a:lnTo>
                    <a:pt x="248" y="284"/>
                  </a:lnTo>
                  <a:lnTo>
                    <a:pt x="248" y="284"/>
                  </a:lnTo>
                  <a:lnTo>
                    <a:pt x="244" y="238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6" y="182"/>
                  </a:lnTo>
                  <a:lnTo>
                    <a:pt x="254" y="162"/>
                  </a:lnTo>
                  <a:lnTo>
                    <a:pt x="266" y="144"/>
                  </a:lnTo>
                  <a:lnTo>
                    <a:pt x="272" y="138"/>
                  </a:lnTo>
                  <a:lnTo>
                    <a:pt x="278" y="134"/>
                  </a:lnTo>
                  <a:lnTo>
                    <a:pt x="278" y="134"/>
                  </a:lnTo>
                  <a:close/>
                  <a:moveTo>
                    <a:pt x="224" y="580"/>
                  </a:moveTo>
                  <a:lnTo>
                    <a:pt x="224" y="580"/>
                  </a:lnTo>
                  <a:lnTo>
                    <a:pt x="216" y="566"/>
                  </a:lnTo>
                  <a:lnTo>
                    <a:pt x="208" y="552"/>
                  </a:lnTo>
                  <a:lnTo>
                    <a:pt x="208" y="552"/>
                  </a:lnTo>
                  <a:lnTo>
                    <a:pt x="216" y="562"/>
                  </a:lnTo>
                  <a:lnTo>
                    <a:pt x="226" y="572"/>
                  </a:lnTo>
                  <a:lnTo>
                    <a:pt x="248" y="590"/>
                  </a:lnTo>
                  <a:lnTo>
                    <a:pt x="266" y="602"/>
                  </a:lnTo>
                  <a:lnTo>
                    <a:pt x="272" y="606"/>
                  </a:lnTo>
                  <a:lnTo>
                    <a:pt x="276" y="606"/>
                  </a:lnTo>
                  <a:lnTo>
                    <a:pt x="276" y="606"/>
                  </a:lnTo>
                  <a:lnTo>
                    <a:pt x="268" y="600"/>
                  </a:lnTo>
                  <a:lnTo>
                    <a:pt x="258" y="594"/>
                  </a:lnTo>
                  <a:lnTo>
                    <a:pt x="240" y="578"/>
                  </a:lnTo>
                  <a:lnTo>
                    <a:pt x="228" y="566"/>
                  </a:lnTo>
                  <a:lnTo>
                    <a:pt x="222" y="558"/>
                  </a:lnTo>
                  <a:lnTo>
                    <a:pt x="222" y="558"/>
                  </a:lnTo>
                  <a:lnTo>
                    <a:pt x="236" y="570"/>
                  </a:lnTo>
                  <a:lnTo>
                    <a:pt x="248" y="578"/>
                  </a:lnTo>
                  <a:lnTo>
                    <a:pt x="260" y="582"/>
                  </a:lnTo>
                  <a:lnTo>
                    <a:pt x="268" y="586"/>
                  </a:lnTo>
                  <a:lnTo>
                    <a:pt x="282" y="588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74" y="578"/>
                  </a:lnTo>
                  <a:lnTo>
                    <a:pt x="264" y="570"/>
                  </a:lnTo>
                  <a:lnTo>
                    <a:pt x="256" y="560"/>
                  </a:lnTo>
                  <a:lnTo>
                    <a:pt x="252" y="552"/>
                  </a:lnTo>
                  <a:lnTo>
                    <a:pt x="248" y="540"/>
                  </a:lnTo>
                  <a:lnTo>
                    <a:pt x="246" y="536"/>
                  </a:lnTo>
                  <a:lnTo>
                    <a:pt x="246" y="536"/>
                  </a:lnTo>
                  <a:lnTo>
                    <a:pt x="256" y="548"/>
                  </a:lnTo>
                  <a:lnTo>
                    <a:pt x="264" y="554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66" y="544"/>
                  </a:lnTo>
                  <a:lnTo>
                    <a:pt x="260" y="51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56" y="484"/>
                  </a:lnTo>
                  <a:lnTo>
                    <a:pt x="262" y="500"/>
                  </a:lnTo>
                  <a:lnTo>
                    <a:pt x="268" y="512"/>
                  </a:lnTo>
                  <a:lnTo>
                    <a:pt x="276" y="518"/>
                  </a:lnTo>
                  <a:lnTo>
                    <a:pt x="276" y="518"/>
                  </a:lnTo>
                  <a:lnTo>
                    <a:pt x="270" y="502"/>
                  </a:lnTo>
                  <a:lnTo>
                    <a:pt x="266" y="488"/>
                  </a:lnTo>
                  <a:lnTo>
                    <a:pt x="264" y="474"/>
                  </a:lnTo>
                  <a:lnTo>
                    <a:pt x="262" y="462"/>
                  </a:lnTo>
                  <a:lnTo>
                    <a:pt x="264" y="442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68" y="396"/>
                  </a:lnTo>
                  <a:lnTo>
                    <a:pt x="270" y="356"/>
                  </a:lnTo>
                  <a:lnTo>
                    <a:pt x="270" y="356"/>
                  </a:lnTo>
                  <a:lnTo>
                    <a:pt x="278" y="368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8" y="388"/>
                  </a:lnTo>
                  <a:lnTo>
                    <a:pt x="312" y="398"/>
                  </a:lnTo>
                  <a:lnTo>
                    <a:pt x="320" y="404"/>
                  </a:lnTo>
                  <a:lnTo>
                    <a:pt x="330" y="406"/>
                  </a:lnTo>
                  <a:lnTo>
                    <a:pt x="340" y="410"/>
                  </a:lnTo>
                  <a:lnTo>
                    <a:pt x="352" y="410"/>
                  </a:lnTo>
                  <a:lnTo>
                    <a:pt x="352" y="410"/>
                  </a:lnTo>
                  <a:lnTo>
                    <a:pt x="354" y="410"/>
                  </a:lnTo>
                  <a:lnTo>
                    <a:pt x="354" y="410"/>
                  </a:lnTo>
                  <a:lnTo>
                    <a:pt x="370" y="408"/>
                  </a:lnTo>
                  <a:lnTo>
                    <a:pt x="384" y="402"/>
                  </a:lnTo>
                  <a:lnTo>
                    <a:pt x="398" y="392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30" y="352"/>
                  </a:lnTo>
                  <a:lnTo>
                    <a:pt x="430" y="352"/>
                  </a:lnTo>
                  <a:lnTo>
                    <a:pt x="428" y="378"/>
                  </a:lnTo>
                  <a:lnTo>
                    <a:pt x="428" y="396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46" y="466"/>
                  </a:lnTo>
                  <a:lnTo>
                    <a:pt x="454" y="490"/>
                  </a:lnTo>
                  <a:lnTo>
                    <a:pt x="458" y="510"/>
                  </a:lnTo>
                  <a:lnTo>
                    <a:pt x="458" y="510"/>
                  </a:lnTo>
                  <a:lnTo>
                    <a:pt x="458" y="528"/>
                  </a:lnTo>
                  <a:lnTo>
                    <a:pt x="456" y="542"/>
                  </a:lnTo>
                  <a:lnTo>
                    <a:pt x="452" y="556"/>
                  </a:lnTo>
                  <a:lnTo>
                    <a:pt x="452" y="556"/>
                  </a:lnTo>
                  <a:lnTo>
                    <a:pt x="454" y="550"/>
                  </a:lnTo>
                  <a:lnTo>
                    <a:pt x="464" y="526"/>
                  </a:lnTo>
                  <a:lnTo>
                    <a:pt x="464" y="526"/>
                  </a:lnTo>
                  <a:lnTo>
                    <a:pt x="464" y="536"/>
                  </a:lnTo>
                  <a:lnTo>
                    <a:pt x="462" y="548"/>
                  </a:lnTo>
                  <a:lnTo>
                    <a:pt x="452" y="578"/>
                  </a:lnTo>
                  <a:lnTo>
                    <a:pt x="452" y="578"/>
                  </a:lnTo>
                  <a:lnTo>
                    <a:pt x="456" y="572"/>
                  </a:lnTo>
                  <a:lnTo>
                    <a:pt x="460" y="564"/>
                  </a:lnTo>
                  <a:lnTo>
                    <a:pt x="472" y="528"/>
                  </a:lnTo>
                  <a:lnTo>
                    <a:pt x="472" y="528"/>
                  </a:lnTo>
                  <a:lnTo>
                    <a:pt x="472" y="542"/>
                  </a:lnTo>
                  <a:lnTo>
                    <a:pt x="472" y="552"/>
                  </a:lnTo>
                  <a:lnTo>
                    <a:pt x="468" y="562"/>
                  </a:lnTo>
                  <a:lnTo>
                    <a:pt x="466" y="572"/>
                  </a:lnTo>
                  <a:lnTo>
                    <a:pt x="458" y="588"/>
                  </a:lnTo>
                  <a:lnTo>
                    <a:pt x="450" y="600"/>
                  </a:lnTo>
                  <a:lnTo>
                    <a:pt x="450" y="600"/>
                  </a:lnTo>
                  <a:lnTo>
                    <a:pt x="460" y="592"/>
                  </a:lnTo>
                  <a:lnTo>
                    <a:pt x="470" y="580"/>
                  </a:lnTo>
                  <a:lnTo>
                    <a:pt x="476" y="562"/>
                  </a:lnTo>
                  <a:lnTo>
                    <a:pt x="480" y="544"/>
                  </a:lnTo>
                  <a:lnTo>
                    <a:pt x="480" y="544"/>
                  </a:lnTo>
                  <a:lnTo>
                    <a:pt x="480" y="560"/>
                  </a:lnTo>
                  <a:lnTo>
                    <a:pt x="480" y="574"/>
                  </a:lnTo>
                  <a:lnTo>
                    <a:pt x="476" y="586"/>
                  </a:lnTo>
                  <a:lnTo>
                    <a:pt x="470" y="596"/>
                  </a:lnTo>
                  <a:lnTo>
                    <a:pt x="464" y="604"/>
                  </a:lnTo>
                  <a:lnTo>
                    <a:pt x="456" y="610"/>
                  </a:lnTo>
                  <a:lnTo>
                    <a:pt x="438" y="622"/>
                  </a:lnTo>
                  <a:lnTo>
                    <a:pt x="438" y="622"/>
                  </a:lnTo>
                  <a:lnTo>
                    <a:pt x="452" y="618"/>
                  </a:lnTo>
                  <a:lnTo>
                    <a:pt x="464" y="612"/>
                  </a:lnTo>
                  <a:lnTo>
                    <a:pt x="476" y="604"/>
                  </a:lnTo>
                  <a:lnTo>
                    <a:pt x="484" y="596"/>
                  </a:lnTo>
                  <a:lnTo>
                    <a:pt x="494" y="580"/>
                  </a:lnTo>
                  <a:lnTo>
                    <a:pt x="498" y="572"/>
                  </a:lnTo>
                  <a:lnTo>
                    <a:pt x="498" y="572"/>
                  </a:lnTo>
                  <a:lnTo>
                    <a:pt x="500" y="588"/>
                  </a:lnTo>
                  <a:lnTo>
                    <a:pt x="500" y="588"/>
                  </a:lnTo>
                  <a:lnTo>
                    <a:pt x="498" y="588"/>
                  </a:lnTo>
                  <a:lnTo>
                    <a:pt x="498" y="588"/>
                  </a:lnTo>
                  <a:lnTo>
                    <a:pt x="490" y="598"/>
                  </a:lnTo>
                  <a:lnTo>
                    <a:pt x="480" y="606"/>
                  </a:lnTo>
                  <a:lnTo>
                    <a:pt x="468" y="616"/>
                  </a:lnTo>
                  <a:lnTo>
                    <a:pt x="454" y="624"/>
                  </a:lnTo>
                  <a:lnTo>
                    <a:pt x="438" y="632"/>
                  </a:lnTo>
                  <a:lnTo>
                    <a:pt x="420" y="638"/>
                  </a:lnTo>
                  <a:lnTo>
                    <a:pt x="402" y="644"/>
                  </a:lnTo>
                  <a:lnTo>
                    <a:pt x="384" y="646"/>
                  </a:lnTo>
                  <a:lnTo>
                    <a:pt x="364" y="648"/>
                  </a:lnTo>
                  <a:lnTo>
                    <a:pt x="344" y="648"/>
                  </a:lnTo>
                  <a:lnTo>
                    <a:pt x="324" y="646"/>
                  </a:lnTo>
                  <a:lnTo>
                    <a:pt x="304" y="640"/>
                  </a:lnTo>
                  <a:lnTo>
                    <a:pt x="284" y="630"/>
                  </a:lnTo>
                  <a:lnTo>
                    <a:pt x="264" y="618"/>
                  </a:lnTo>
                  <a:lnTo>
                    <a:pt x="244" y="602"/>
                  </a:lnTo>
                  <a:lnTo>
                    <a:pt x="224" y="580"/>
                  </a:lnTo>
                  <a:lnTo>
                    <a:pt x="224" y="580"/>
                  </a:lnTo>
                  <a:close/>
                  <a:moveTo>
                    <a:pt x="510" y="574"/>
                  </a:moveTo>
                  <a:lnTo>
                    <a:pt x="510" y="574"/>
                  </a:lnTo>
                  <a:lnTo>
                    <a:pt x="516" y="548"/>
                  </a:lnTo>
                  <a:lnTo>
                    <a:pt x="522" y="524"/>
                  </a:lnTo>
                  <a:lnTo>
                    <a:pt x="522" y="524"/>
                  </a:lnTo>
                  <a:lnTo>
                    <a:pt x="522" y="540"/>
                  </a:lnTo>
                  <a:lnTo>
                    <a:pt x="520" y="554"/>
                  </a:lnTo>
                  <a:lnTo>
                    <a:pt x="516" y="566"/>
                  </a:lnTo>
                  <a:lnTo>
                    <a:pt x="510" y="574"/>
                  </a:lnTo>
                  <a:lnTo>
                    <a:pt x="510" y="574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95404" y="1316374"/>
            <a:ext cx="1837690" cy="3752850"/>
            <a:chOff x="6625929" y="1325899"/>
            <a:chExt cx="1837690" cy="3752850"/>
          </a:xfrm>
        </p:grpSpPr>
        <p:sp>
          <p:nvSpPr>
            <p:cNvPr id="29" name="矩形: 圆角 28"/>
            <p:cNvSpPr/>
            <p:nvPr/>
          </p:nvSpPr>
          <p:spPr>
            <a:xfrm>
              <a:off x="6838842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6831974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: 形状 30"/>
            <p:cNvSpPr/>
            <p:nvPr/>
          </p:nvSpPr>
          <p:spPr>
            <a:xfrm rot="18914936">
              <a:off x="7469952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2" name="任意多边形: 形状 31"/>
            <p:cNvSpPr/>
            <p:nvPr/>
          </p:nvSpPr>
          <p:spPr>
            <a:xfrm rot="2703745">
              <a:off x="7557041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7651841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625929" y="3492519"/>
              <a:ext cx="1837690" cy="1586230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获取</a:t>
              </a: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@全体成员的信息</a:t>
              </a:r>
              <a:endParaRPr lang="en-US" altLang="zh-CN" sz="1200" noProof="1">
                <a:solidFill>
                  <a:schemeClr val="dk1">
                    <a:lumMod val="10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en-US" altLang="zh-CN" sz="1200" noProof="1">
                  <a:solidFill>
                    <a:schemeClr val="dk1">
                      <a:lumMod val="100000"/>
                    </a:schemeClr>
                  </a:solidFill>
                </a:rPr>
                <a:t>2.提取 地点+人物 信息</a:t>
              </a:r>
              <a:endParaRPr lang="en-US" altLang="zh-CN" sz="1200" noProof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32003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6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4">
                      <a:lumMod val="100000"/>
                    </a:schemeClr>
                  </a:solidFill>
                </a:rPr>
                <a:t>周于嵛</a:t>
              </a:r>
              <a:endParaRPr lang="zh-CN" altLang="en-US" sz="1600" b="1" noProof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838842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  <a:endParaRPr lang="zh-CN" altLang="en-US" sz="1400" noProof="1">
                <a:solidFill>
                  <a:schemeClr val="tx2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7105346" y="1712076"/>
              <a:ext cx="864560" cy="960300"/>
            </a:xfrm>
            <a:custGeom>
              <a:avLst/>
              <a:gdLst>
                <a:gd name="T0" fmla="*/ 408 w 596"/>
                <a:gd name="T1" fmla="*/ 488 h 662"/>
                <a:gd name="T2" fmla="*/ 294 w 596"/>
                <a:gd name="T3" fmla="*/ 646 h 662"/>
                <a:gd name="T4" fmla="*/ 174 w 596"/>
                <a:gd name="T5" fmla="*/ 474 h 662"/>
                <a:gd name="T6" fmla="*/ 232 w 596"/>
                <a:gd name="T7" fmla="*/ 432 h 662"/>
                <a:gd name="T8" fmla="*/ 278 w 596"/>
                <a:gd name="T9" fmla="*/ 410 h 662"/>
                <a:gd name="T10" fmla="*/ 310 w 596"/>
                <a:gd name="T11" fmla="*/ 412 h 662"/>
                <a:gd name="T12" fmla="*/ 358 w 596"/>
                <a:gd name="T13" fmla="*/ 438 h 662"/>
                <a:gd name="T14" fmla="*/ 398 w 596"/>
                <a:gd name="T15" fmla="*/ 478 h 662"/>
                <a:gd name="T16" fmla="*/ 370 w 596"/>
                <a:gd name="T17" fmla="*/ 458 h 662"/>
                <a:gd name="T18" fmla="*/ 382 w 596"/>
                <a:gd name="T19" fmla="*/ 344 h 662"/>
                <a:gd name="T20" fmla="*/ 424 w 596"/>
                <a:gd name="T21" fmla="*/ 384 h 662"/>
                <a:gd name="T22" fmla="*/ 404 w 596"/>
                <a:gd name="T23" fmla="*/ 336 h 662"/>
                <a:gd name="T24" fmla="*/ 448 w 596"/>
                <a:gd name="T25" fmla="*/ 352 h 662"/>
                <a:gd name="T26" fmla="*/ 434 w 596"/>
                <a:gd name="T27" fmla="*/ 338 h 662"/>
                <a:gd name="T28" fmla="*/ 444 w 596"/>
                <a:gd name="T29" fmla="*/ 332 h 662"/>
                <a:gd name="T30" fmla="*/ 436 w 596"/>
                <a:gd name="T31" fmla="*/ 308 h 662"/>
                <a:gd name="T32" fmla="*/ 486 w 596"/>
                <a:gd name="T33" fmla="*/ 318 h 662"/>
                <a:gd name="T34" fmla="*/ 448 w 596"/>
                <a:gd name="T35" fmla="*/ 278 h 662"/>
                <a:gd name="T36" fmla="*/ 478 w 596"/>
                <a:gd name="T37" fmla="*/ 188 h 662"/>
                <a:gd name="T38" fmla="*/ 458 w 596"/>
                <a:gd name="T39" fmla="*/ 106 h 662"/>
                <a:gd name="T40" fmla="*/ 378 w 596"/>
                <a:gd name="T41" fmla="*/ 44 h 662"/>
                <a:gd name="T42" fmla="*/ 306 w 596"/>
                <a:gd name="T43" fmla="*/ 6 h 662"/>
                <a:gd name="T44" fmla="*/ 204 w 596"/>
                <a:gd name="T45" fmla="*/ 20 h 662"/>
                <a:gd name="T46" fmla="*/ 148 w 596"/>
                <a:gd name="T47" fmla="*/ 68 h 662"/>
                <a:gd name="T48" fmla="*/ 106 w 596"/>
                <a:gd name="T49" fmla="*/ 122 h 662"/>
                <a:gd name="T50" fmla="*/ 114 w 596"/>
                <a:gd name="T51" fmla="*/ 198 h 662"/>
                <a:gd name="T52" fmla="*/ 84 w 596"/>
                <a:gd name="T53" fmla="*/ 232 h 662"/>
                <a:gd name="T54" fmla="*/ 114 w 596"/>
                <a:gd name="T55" fmla="*/ 234 h 662"/>
                <a:gd name="T56" fmla="*/ 146 w 596"/>
                <a:gd name="T57" fmla="*/ 308 h 662"/>
                <a:gd name="T58" fmla="*/ 136 w 596"/>
                <a:gd name="T59" fmla="*/ 338 h 662"/>
                <a:gd name="T60" fmla="*/ 162 w 596"/>
                <a:gd name="T61" fmla="*/ 334 h 662"/>
                <a:gd name="T62" fmla="*/ 182 w 596"/>
                <a:gd name="T63" fmla="*/ 298 h 662"/>
                <a:gd name="T64" fmla="*/ 168 w 596"/>
                <a:gd name="T65" fmla="*/ 356 h 662"/>
                <a:gd name="T66" fmla="*/ 194 w 596"/>
                <a:gd name="T67" fmla="*/ 346 h 662"/>
                <a:gd name="T68" fmla="*/ 152 w 596"/>
                <a:gd name="T69" fmla="*/ 362 h 662"/>
                <a:gd name="T70" fmla="*/ 196 w 596"/>
                <a:gd name="T71" fmla="*/ 358 h 662"/>
                <a:gd name="T72" fmla="*/ 226 w 596"/>
                <a:gd name="T73" fmla="*/ 366 h 662"/>
                <a:gd name="T74" fmla="*/ 218 w 596"/>
                <a:gd name="T75" fmla="*/ 448 h 662"/>
                <a:gd name="T76" fmla="*/ 150 w 596"/>
                <a:gd name="T77" fmla="*/ 474 h 662"/>
                <a:gd name="T78" fmla="*/ 38 w 596"/>
                <a:gd name="T79" fmla="*/ 544 h 662"/>
                <a:gd name="T80" fmla="*/ 572 w 596"/>
                <a:gd name="T81" fmla="*/ 582 h 662"/>
                <a:gd name="T82" fmla="*/ 206 w 596"/>
                <a:gd name="T83" fmla="*/ 324 h 662"/>
                <a:gd name="T84" fmla="*/ 174 w 596"/>
                <a:gd name="T85" fmla="*/ 214 h 662"/>
                <a:gd name="T86" fmla="*/ 220 w 596"/>
                <a:gd name="T87" fmla="*/ 142 h 662"/>
                <a:gd name="T88" fmla="*/ 192 w 596"/>
                <a:gd name="T89" fmla="*/ 198 h 662"/>
                <a:gd name="T90" fmla="*/ 248 w 596"/>
                <a:gd name="T91" fmla="*/ 152 h 662"/>
                <a:gd name="T92" fmla="*/ 274 w 596"/>
                <a:gd name="T93" fmla="*/ 160 h 662"/>
                <a:gd name="T94" fmla="*/ 316 w 596"/>
                <a:gd name="T95" fmla="*/ 116 h 662"/>
                <a:gd name="T96" fmla="*/ 278 w 596"/>
                <a:gd name="T97" fmla="*/ 212 h 662"/>
                <a:gd name="T98" fmla="*/ 356 w 596"/>
                <a:gd name="T99" fmla="*/ 116 h 662"/>
                <a:gd name="T100" fmla="*/ 374 w 596"/>
                <a:gd name="T101" fmla="*/ 148 h 662"/>
                <a:gd name="T102" fmla="*/ 414 w 596"/>
                <a:gd name="T103" fmla="*/ 180 h 662"/>
                <a:gd name="T104" fmla="*/ 396 w 596"/>
                <a:gd name="T105" fmla="*/ 224 h 662"/>
                <a:gd name="T106" fmla="*/ 404 w 596"/>
                <a:gd name="T107" fmla="*/ 282 h 662"/>
                <a:gd name="T108" fmla="*/ 380 w 596"/>
                <a:gd name="T109" fmla="*/ 338 h 662"/>
                <a:gd name="T110" fmla="*/ 294 w 596"/>
                <a:gd name="T111" fmla="*/ 408 h 662"/>
                <a:gd name="T112" fmla="*/ 212 w 596"/>
                <a:gd name="T113" fmla="*/ 3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6" h="662">
                  <a:moveTo>
                    <a:pt x="548" y="538"/>
                  </a:moveTo>
                  <a:lnTo>
                    <a:pt x="548" y="538"/>
                  </a:lnTo>
                  <a:lnTo>
                    <a:pt x="520" y="522"/>
                  </a:lnTo>
                  <a:lnTo>
                    <a:pt x="476" y="502"/>
                  </a:lnTo>
                  <a:lnTo>
                    <a:pt x="414" y="472"/>
                  </a:lnTo>
                  <a:lnTo>
                    <a:pt x="414" y="472"/>
                  </a:lnTo>
                  <a:lnTo>
                    <a:pt x="408" y="488"/>
                  </a:lnTo>
                  <a:lnTo>
                    <a:pt x="400" y="506"/>
                  </a:lnTo>
                  <a:lnTo>
                    <a:pt x="382" y="536"/>
                  </a:lnTo>
                  <a:lnTo>
                    <a:pt x="364" y="566"/>
                  </a:lnTo>
                  <a:lnTo>
                    <a:pt x="344" y="592"/>
                  </a:lnTo>
                  <a:lnTo>
                    <a:pt x="324" y="614"/>
                  </a:lnTo>
                  <a:lnTo>
                    <a:pt x="308" y="632"/>
                  </a:lnTo>
                  <a:lnTo>
                    <a:pt x="294" y="646"/>
                  </a:lnTo>
                  <a:lnTo>
                    <a:pt x="294" y="646"/>
                  </a:lnTo>
                  <a:lnTo>
                    <a:pt x="276" y="628"/>
                  </a:lnTo>
                  <a:lnTo>
                    <a:pt x="256" y="604"/>
                  </a:lnTo>
                  <a:lnTo>
                    <a:pt x="238" y="580"/>
                  </a:lnTo>
                  <a:lnTo>
                    <a:pt x="220" y="554"/>
                  </a:lnTo>
                  <a:lnTo>
                    <a:pt x="192" y="508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212" y="464"/>
                  </a:lnTo>
                  <a:lnTo>
                    <a:pt x="214" y="462"/>
                  </a:lnTo>
                  <a:lnTo>
                    <a:pt x="214" y="462"/>
                  </a:lnTo>
                  <a:lnTo>
                    <a:pt x="222" y="454"/>
                  </a:lnTo>
                  <a:lnTo>
                    <a:pt x="228" y="444"/>
                  </a:lnTo>
                  <a:lnTo>
                    <a:pt x="232" y="432"/>
                  </a:lnTo>
                  <a:lnTo>
                    <a:pt x="234" y="420"/>
                  </a:lnTo>
                  <a:lnTo>
                    <a:pt x="234" y="394"/>
                  </a:lnTo>
                  <a:lnTo>
                    <a:pt x="234" y="374"/>
                  </a:lnTo>
                  <a:lnTo>
                    <a:pt x="234" y="374"/>
                  </a:lnTo>
                  <a:lnTo>
                    <a:pt x="248" y="388"/>
                  </a:lnTo>
                  <a:lnTo>
                    <a:pt x="264" y="402"/>
                  </a:lnTo>
                  <a:lnTo>
                    <a:pt x="278" y="410"/>
                  </a:lnTo>
                  <a:lnTo>
                    <a:pt x="286" y="414"/>
                  </a:lnTo>
                  <a:lnTo>
                    <a:pt x="294" y="414"/>
                  </a:lnTo>
                  <a:lnTo>
                    <a:pt x="294" y="414"/>
                  </a:lnTo>
                  <a:lnTo>
                    <a:pt x="296" y="414"/>
                  </a:lnTo>
                  <a:lnTo>
                    <a:pt x="296" y="414"/>
                  </a:lnTo>
                  <a:lnTo>
                    <a:pt x="302" y="414"/>
                  </a:lnTo>
                  <a:lnTo>
                    <a:pt x="310" y="412"/>
                  </a:lnTo>
                  <a:lnTo>
                    <a:pt x="326" y="404"/>
                  </a:lnTo>
                  <a:lnTo>
                    <a:pt x="342" y="390"/>
                  </a:lnTo>
                  <a:lnTo>
                    <a:pt x="356" y="376"/>
                  </a:lnTo>
                  <a:lnTo>
                    <a:pt x="356" y="376"/>
                  </a:lnTo>
                  <a:lnTo>
                    <a:pt x="356" y="396"/>
                  </a:lnTo>
                  <a:lnTo>
                    <a:pt x="356" y="424"/>
                  </a:lnTo>
                  <a:lnTo>
                    <a:pt x="358" y="438"/>
                  </a:lnTo>
                  <a:lnTo>
                    <a:pt x="360" y="450"/>
                  </a:lnTo>
                  <a:lnTo>
                    <a:pt x="364" y="460"/>
                  </a:lnTo>
                  <a:lnTo>
                    <a:pt x="370" y="468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98" y="478"/>
                  </a:lnTo>
                  <a:lnTo>
                    <a:pt x="410" y="480"/>
                  </a:lnTo>
                  <a:lnTo>
                    <a:pt x="412" y="474"/>
                  </a:lnTo>
                  <a:lnTo>
                    <a:pt x="412" y="474"/>
                  </a:lnTo>
                  <a:lnTo>
                    <a:pt x="400" y="472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70" y="458"/>
                  </a:lnTo>
                  <a:lnTo>
                    <a:pt x="366" y="448"/>
                  </a:lnTo>
                  <a:lnTo>
                    <a:pt x="362" y="424"/>
                  </a:lnTo>
                  <a:lnTo>
                    <a:pt x="362" y="396"/>
                  </a:lnTo>
                  <a:lnTo>
                    <a:pt x="362" y="368"/>
                  </a:lnTo>
                  <a:lnTo>
                    <a:pt x="362" y="368"/>
                  </a:lnTo>
                  <a:lnTo>
                    <a:pt x="382" y="344"/>
                  </a:lnTo>
                  <a:lnTo>
                    <a:pt x="382" y="344"/>
                  </a:lnTo>
                  <a:lnTo>
                    <a:pt x="384" y="352"/>
                  </a:lnTo>
                  <a:lnTo>
                    <a:pt x="388" y="360"/>
                  </a:lnTo>
                  <a:lnTo>
                    <a:pt x="392" y="366"/>
                  </a:lnTo>
                  <a:lnTo>
                    <a:pt x="398" y="370"/>
                  </a:lnTo>
                  <a:lnTo>
                    <a:pt x="412" y="380"/>
                  </a:lnTo>
                  <a:lnTo>
                    <a:pt x="424" y="384"/>
                  </a:lnTo>
                  <a:lnTo>
                    <a:pt x="424" y="384"/>
                  </a:lnTo>
                  <a:lnTo>
                    <a:pt x="414" y="378"/>
                  </a:lnTo>
                  <a:lnTo>
                    <a:pt x="408" y="370"/>
                  </a:lnTo>
                  <a:lnTo>
                    <a:pt x="404" y="362"/>
                  </a:lnTo>
                  <a:lnTo>
                    <a:pt x="400" y="356"/>
                  </a:lnTo>
                  <a:lnTo>
                    <a:pt x="400" y="348"/>
                  </a:lnTo>
                  <a:lnTo>
                    <a:pt x="402" y="342"/>
                  </a:lnTo>
                  <a:lnTo>
                    <a:pt x="404" y="336"/>
                  </a:lnTo>
                  <a:lnTo>
                    <a:pt x="408" y="332"/>
                  </a:lnTo>
                  <a:lnTo>
                    <a:pt x="408" y="332"/>
                  </a:lnTo>
                  <a:lnTo>
                    <a:pt x="412" y="336"/>
                  </a:lnTo>
                  <a:lnTo>
                    <a:pt x="418" y="342"/>
                  </a:lnTo>
                  <a:lnTo>
                    <a:pt x="424" y="346"/>
                  </a:lnTo>
                  <a:lnTo>
                    <a:pt x="432" y="348"/>
                  </a:lnTo>
                  <a:lnTo>
                    <a:pt x="448" y="352"/>
                  </a:lnTo>
                  <a:lnTo>
                    <a:pt x="454" y="350"/>
                  </a:lnTo>
                  <a:lnTo>
                    <a:pt x="458" y="350"/>
                  </a:lnTo>
                  <a:lnTo>
                    <a:pt x="458" y="350"/>
                  </a:lnTo>
                  <a:lnTo>
                    <a:pt x="448" y="348"/>
                  </a:lnTo>
                  <a:lnTo>
                    <a:pt x="442" y="346"/>
                  </a:lnTo>
                  <a:lnTo>
                    <a:pt x="438" y="342"/>
                  </a:lnTo>
                  <a:lnTo>
                    <a:pt x="434" y="338"/>
                  </a:lnTo>
                  <a:lnTo>
                    <a:pt x="434" y="338"/>
                  </a:lnTo>
                  <a:lnTo>
                    <a:pt x="442" y="340"/>
                  </a:lnTo>
                  <a:lnTo>
                    <a:pt x="450" y="340"/>
                  </a:lnTo>
                  <a:lnTo>
                    <a:pt x="456" y="336"/>
                  </a:lnTo>
                  <a:lnTo>
                    <a:pt x="456" y="336"/>
                  </a:lnTo>
                  <a:lnTo>
                    <a:pt x="450" y="336"/>
                  </a:lnTo>
                  <a:lnTo>
                    <a:pt x="444" y="332"/>
                  </a:lnTo>
                  <a:lnTo>
                    <a:pt x="440" y="328"/>
                  </a:lnTo>
                  <a:lnTo>
                    <a:pt x="436" y="324"/>
                  </a:lnTo>
                  <a:lnTo>
                    <a:pt x="432" y="312"/>
                  </a:lnTo>
                  <a:lnTo>
                    <a:pt x="432" y="306"/>
                  </a:lnTo>
                  <a:lnTo>
                    <a:pt x="434" y="302"/>
                  </a:lnTo>
                  <a:lnTo>
                    <a:pt x="434" y="302"/>
                  </a:lnTo>
                  <a:lnTo>
                    <a:pt x="436" y="308"/>
                  </a:lnTo>
                  <a:lnTo>
                    <a:pt x="442" y="314"/>
                  </a:lnTo>
                  <a:lnTo>
                    <a:pt x="448" y="318"/>
                  </a:lnTo>
                  <a:lnTo>
                    <a:pt x="456" y="320"/>
                  </a:lnTo>
                  <a:lnTo>
                    <a:pt x="466" y="322"/>
                  </a:lnTo>
                  <a:lnTo>
                    <a:pt x="474" y="322"/>
                  </a:lnTo>
                  <a:lnTo>
                    <a:pt x="480" y="320"/>
                  </a:lnTo>
                  <a:lnTo>
                    <a:pt x="486" y="318"/>
                  </a:lnTo>
                  <a:lnTo>
                    <a:pt x="486" y="318"/>
                  </a:lnTo>
                  <a:lnTo>
                    <a:pt x="472" y="316"/>
                  </a:lnTo>
                  <a:lnTo>
                    <a:pt x="462" y="310"/>
                  </a:lnTo>
                  <a:lnTo>
                    <a:pt x="454" y="304"/>
                  </a:lnTo>
                  <a:lnTo>
                    <a:pt x="450" y="296"/>
                  </a:lnTo>
                  <a:lnTo>
                    <a:pt x="448" y="286"/>
                  </a:lnTo>
                  <a:lnTo>
                    <a:pt x="448" y="278"/>
                  </a:lnTo>
                  <a:lnTo>
                    <a:pt x="450" y="272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6" y="260"/>
                  </a:lnTo>
                  <a:lnTo>
                    <a:pt x="462" y="250"/>
                  </a:lnTo>
                  <a:lnTo>
                    <a:pt x="468" y="228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76"/>
                  </a:lnTo>
                  <a:lnTo>
                    <a:pt x="480" y="166"/>
                  </a:lnTo>
                  <a:lnTo>
                    <a:pt x="478" y="154"/>
                  </a:lnTo>
                  <a:lnTo>
                    <a:pt x="476" y="144"/>
                  </a:lnTo>
                  <a:lnTo>
                    <a:pt x="468" y="124"/>
                  </a:lnTo>
                  <a:lnTo>
                    <a:pt x="458" y="106"/>
                  </a:lnTo>
                  <a:lnTo>
                    <a:pt x="448" y="92"/>
                  </a:lnTo>
                  <a:lnTo>
                    <a:pt x="436" y="78"/>
                  </a:lnTo>
                  <a:lnTo>
                    <a:pt x="420" y="64"/>
                  </a:lnTo>
                  <a:lnTo>
                    <a:pt x="420" y="64"/>
                  </a:lnTo>
                  <a:lnTo>
                    <a:pt x="408" y="56"/>
                  </a:lnTo>
                  <a:lnTo>
                    <a:pt x="394" y="50"/>
                  </a:lnTo>
                  <a:lnTo>
                    <a:pt x="378" y="44"/>
                  </a:lnTo>
                  <a:lnTo>
                    <a:pt x="360" y="40"/>
                  </a:lnTo>
                  <a:lnTo>
                    <a:pt x="360" y="40"/>
                  </a:lnTo>
                  <a:lnTo>
                    <a:pt x="356" y="32"/>
                  </a:lnTo>
                  <a:lnTo>
                    <a:pt x="348" y="24"/>
                  </a:lnTo>
                  <a:lnTo>
                    <a:pt x="336" y="16"/>
                  </a:lnTo>
                  <a:lnTo>
                    <a:pt x="322" y="10"/>
                  </a:lnTo>
                  <a:lnTo>
                    <a:pt x="306" y="6"/>
                  </a:lnTo>
                  <a:lnTo>
                    <a:pt x="286" y="2"/>
                  </a:lnTo>
                  <a:lnTo>
                    <a:pt x="268" y="0"/>
                  </a:lnTo>
                  <a:lnTo>
                    <a:pt x="250" y="2"/>
                  </a:lnTo>
                  <a:lnTo>
                    <a:pt x="250" y="2"/>
                  </a:lnTo>
                  <a:lnTo>
                    <a:pt x="232" y="6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4" y="38"/>
                  </a:lnTo>
                  <a:lnTo>
                    <a:pt x="176" y="46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58" y="64"/>
                  </a:lnTo>
                  <a:lnTo>
                    <a:pt x="148" y="68"/>
                  </a:lnTo>
                  <a:lnTo>
                    <a:pt x="138" y="76"/>
                  </a:lnTo>
                  <a:lnTo>
                    <a:pt x="132" y="8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18" y="98"/>
                  </a:lnTo>
                  <a:lnTo>
                    <a:pt x="110" y="110"/>
                  </a:lnTo>
                  <a:lnTo>
                    <a:pt x="106" y="122"/>
                  </a:lnTo>
                  <a:lnTo>
                    <a:pt x="104" y="136"/>
                  </a:lnTo>
                  <a:lnTo>
                    <a:pt x="104" y="150"/>
                  </a:lnTo>
                  <a:lnTo>
                    <a:pt x="106" y="164"/>
                  </a:lnTo>
                  <a:lnTo>
                    <a:pt x="112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4" y="198"/>
                  </a:lnTo>
                  <a:lnTo>
                    <a:pt x="106" y="212"/>
                  </a:lnTo>
                  <a:lnTo>
                    <a:pt x="100" y="218"/>
                  </a:lnTo>
                  <a:lnTo>
                    <a:pt x="92" y="224"/>
                  </a:lnTo>
                  <a:lnTo>
                    <a:pt x="86" y="226"/>
                  </a:lnTo>
                  <a:lnTo>
                    <a:pt x="78" y="228"/>
                  </a:lnTo>
                  <a:lnTo>
                    <a:pt x="78" y="228"/>
                  </a:lnTo>
                  <a:lnTo>
                    <a:pt x="84" y="232"/>
                  </a:lnTo>
                  <a:lnTo>
                    <a:pt x="92" y="234"/>
                  </a:lnTo>
                  <a:lnTo>
                    <a:pt x="98" y="234"/>
                  </a:lnTo>
                  <a:lnTo>
                    <a:pt x="104" y="232"/>
                  </a:lnTo>
                  <a:lnTo>
                    <a:pt x="110" y="228"/>
                  </a:lnTo>
                  <a:lnTo>
                    <a:pt x="116" y="224"/>
                  </a:lnTo>
                  <a:lnTo>
                    <a:pt x="116" y="224"/>
                  </a:lnTo>
                  <a:lnTo>
                    <a:pt x="114" y="234"/>
                  </a:lnTo>
                  <a:lnTo>
                    <a:pt x="114" y="246"/>
                  </a:lnTo>
                  <a:lnTo>
                    <a:pt x="116" y="260"/>
                  </a:lnTo>
                  <a:lnTo>
                    <a:pt x="120" y="272"/>
                  </a:lnTo>
                  <a:lnTo>
                    <a:pt x="126" y="282"/>
                  </a:lnTo>
                  <a:lnTo>
                    <a:pt x="134" y="292"/>
                  </a:lnTo>
                  <a:lnTo>
                    <a:pt x="146" y="308"/>
                  </a:lnTo>
                  <a:lnTo>
                    <a:pt x="146" y="308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2" y="334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8" y="338"/>
                  </a:lnTo>
                  <a:lnTo>
                    <a:pt x="136" y="338"/>
                  </a:lnTo>
                  <a:lnTo>
                    <a:pt x="142" y="338"/>
                  </a:lnTo>
                  <a:lnTo>
                    <a:pt x="148" y="336"/>
                  </a:lnTo>
                  <a:lnTo>
                    <a:pt x="156" y="328"/>
                  </a:lnTo>
                  <a:lnTo>
                    <a:pt x="164" y="320"/>
                  </a:lnTo>
                  <a:lnTo>
                    <a:pt x="164" y="320"/>
                  </a:lnTo>
                  <a:lnTo>
                    <a:pt x="164" y="328"/>
                  </a:lnTo>
                  <a:lnTo>
                    <a:pt x="162" y="334"/>
                  </a:lnTo>
                  <a:lnTo>
                    <a:pt x="162" y="334"/>
                  </a:lnTo>
                  <a:lnTo>
                    <a:pt x="168" y="328"/>
                  </a:lnTo>
                  <a:lnTo>
                    <a:pt x="174" y="318"/>
                  </a:lnTo>
                  <a:lnTo>
                    <a:pt x="176" y="304"/>
                  </a:lnTo>
                  <a:lnTo>
                    <a:pt x="176" y="288"/>
                  </a:lnTo>
                  <a:lnTo>
                    <a:pt x="176" y="288"/>
                  </a:lnTo>
                  <a:lnTo>
                    <a:pt x="182" y="298"/>
                  </a:lnTo>
                  <a:lnTo>
                    <a:pt x="184" y="310"/>
                  </a:lnTo>
                  <a:lnTo>
                    <a:pt x="184" y="320"/>
                  </a:lnTo>
                  <a:lnTo>
                    <a:pt x="182" y="330"/>
                  </a:lnTo>
                  <a:lnTo>
                    <a:pt x="180" y="338"/>
                  </a:lnTo>
                  <a:lnTo>
                    <a:pt x="176" y="346"/>
                  </a:lnTo>
                  <a:lnTo>
                    <a:pt x="172" y="352"/>
                  </a:lnTo>
                  <a:lnTo>
                    <a:pt x="168" y="356"/>
                  </a:lnTo>
                  <a:lnTo>
                    <a:pt x="168" y="356"/>
                  </a:lnTo>
                  <a:lnTo>
                    <a:pt x="176" y="352"/>
                  </a:lnTo>
                  <a:lnTo>
                    <a:pt x="184" y="346"/>
                  </a:lnTo>
                  <a:lnTo>
                    <a:pt x="190" y="338"/>
                  </a:lnTo>
                  <a:lnTo>
                    <a:pt x="196" y="332"/>
                  </a:lnTo>
                  <a:lnTo>
                    <a:pt x="196" y="332"/>
                  </a:lnTo>
                  <a:lnTo>
                    <a:pt x="194" y="346"/>
                  </a:lnTo>
                  <a:lnTo>
                    <a:pt x="190" y="356"/>
                  </a:lnTo>
                  <a:lnTo>
                    <a:pt x="186" y="362"/>
                  </a:lnTo>
                  <a:lnTo>
                    <a:pt x="178" y="366"/>
                  </a:lnTo>
                  <a:lnTo>
                    <a:pt x="172" y="366"/>
                  </a:lnTo>
                  <a:lnTo>
                    <a:pt x="164" y="366"/>
                  </a:lnTo>
                  <a:lnTo>
                    <a:pt x="152" y="362"/>
                  </a:lnTo>
                  <a:lnTo>
                    <a:pt x="152" y="362"/>
                  </a:lnTo>
                  <a:lnTo>
                    <a:pt x="156" y="366"/>
                  </a:lnTo>
                  <a:lnTo>
                    <a:pt x="162" y="368"/>
                  </a:lnTo>
                  <a:lnTo>
                    <a:pt x="168" y="370"/>
                  </a:lnTo>
                  <a:lnTo>
                    <a:pt x="176" y="370"/>
                  </a:lnTo>
                  <a:lnTo>
                    <a:pt x="184" y="368"/>
                  </a:lnTo>
                  <a:lnTo>
                    <a:pt x="190" y="364"/>
                  </a:lnTo>
                  <a:lnTo>
                    <a:pt x="196" y="358"/>
                  </a:lnTo>
                  <a:lnTo>
                    <a:pt x="202" y="348"/>
                  </a:lnTo>
                  <a:lnTo>
                    <a:pt x="202" y="348"/>
                  </a:lnTo>
                  <a:lnTo>
                    <a:pt x="204" y="334"/>
                  </a:lnTo>
                  <a:lnTo>
                    <a:pt x="204" y="334"/>
                  </a:lnTo>
                  <a:lnTo>
                    <a:pt x="206" y="338"/>
                  </a:lnTo>
                  <a:lnTo>
                    <a:pt x="206" y="33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8" y="384"/>
                  </a:lnTo>
                  <a:lnTo>
                    <a:pt x="228" y="410"/>
                  </a:lnTo>
                  <a:lnTo>
                    <a:pt x="228" y="424"/>
                  </a:lnTo>
                  <a:lnTo>
                    <a:pt x="224" y="436"/>
                  </a:lnTo>
                  <a:lnTo>
                    <a:pt x="218" y="448"/>
                  </a:lnTo>
                  <a:lnTo>
                    <a:pt x="210" y="458"/>
                  </a:lnTo>
                  <a:lnTo>
                    <a:pt x="210" y="458"/>
                  </a:lnTo>
                  <a:lnTo>
                    <a:pt x="172" y="470"/>
                  </a:lnTo>
                  <a:lnTo>
                    <a:pt x="172" y="470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50" y="474"/>
                  </a:lnTo>
                  <a:lnTo>
                    <a:pt x="108" y="494"/>
                  </a:lnTo>
                  <a:lnTo>
                    <a:pt x="84" y="506"/>
                  </a:lnTo>
                  <a:lnTo>
                    <a:pt x="62" y="520"/>
                  </a:lnTo>
                  <a:lnTo>
                    <a:pt x="46" y="532"/>
                  </a:lnTo>
                  <a:lnTo>
                    <a:pt x="42" y="540"/>
                  </a:lnTo>
                  <a:lnTo>
                    <a:pt x="38" y="544"/>
                  </a:lnTo>
                  <a:lnTo>
                    <a:pt x="38" y="544"/>
                  </a:lnTo>
                  <a:lnTo>
                    <a:pt x="16" y="614"/>
                  </a:lnTo>
                  <a:lnTo>
                    <a:pt x="0" y="662"/>
                  </a:lnTo>
                  <a:lnTo>
                    <a:pt x="596" y="662"/>
                  </a:lnTo>
                  <a:lnTo>
                    <a:pt x="596" y="662"/>
                  </a:lnTo>
                  <a:lnTo>
                    <a:pt x="592" y="644"/>
                  </a:lnTo>
                  <a:lnTo>
                    <a:pt x="580" y="604"/>
                  </a:lnTo>
                  <a:lnTo>
                    <a:pt x="572" y="582"/>
                  </a:lnTo>
                  <a:lnTo>
                    <a:pt x="564" y="562"/>
                  </a:lnTo>
                  <a:lnTo>
                    <a:pt x="556" y="546"/>
                  </a:lnTo>
                  <a:lnTo>
                    <a:pt x="552" y="540"/>
                  </a:lnTo>
                  <a:lnTo>
                    <a:pt x="548" y="538"/>
                  </a:lnTo>
                  <a:lnTo>
                    <a:pt x="548" y="538"/>
                  </a:lnTo>
                  <a:close/>
                  <a:moveTo>
                    <a:pt x="206" y="324"/>
                  </a:moveTo>
                  <a:lnTo>
                    <a:pt x="206" y="324"/>
                  </a:lnTo>
                  <a:lnTo>
                    <a:pt x="204" y="308"/>
                  </a:lnTo>
                  <a:lnTo>
                    <a:pt x="202" y="294"/>
                  </a:lnTo>
                  <a:lnTo>
                    <a:pt x="194" y="266"/>
                  </a:lnTo>
                  <a:lnTo>
                    <a:pt x="194" y="266"/>
                  </a:lnTo>
                  <a:lnTo>
                    <a:pt x="188" y="248"/>
                  </a:lnTo>
                  <a:lnTo>
                    <a:pt x="182" y="230"/>
                  </a:lnTo>
                  <a:lnTo>
                    <a:pt x="174" y="214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74" y="198"/>
                  </a:lnTo>
                  <a:lnTo>
                    <a:pt x="188" y="184"/>
                  </a:lnTo>
                  <a:lnTo>
                    <a:pt x="204" y="164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12" y="158"/>
                  </a:lnTo>
                  <a:lnTo>
                    <a:pt x="204" y="176"/>
                  </a:lnTo>
                  <a:lnTo>
                    <a:pt x="194" y="192"/>
                  </a:lnTo>
                  <a:lnTo>
                    <a:pt x="188" y="198"/>
                  </a:lnTo>
                  <a:lnTo>
                    <a:pt x="180" y="204"/>
                  </a:lnTo>
                  <a:lnTo>
                    <a:pt x="180" y="204"/>
                  </a:lnTo>
                  <a:lnTo>
                    <a:pt x="192" y="198"/>
                  </a:lnTo>
                  <a:lnTo>
                    <a:pt x="202" y="192"/>
                  </a:lnTo>
                  <a:lnTo>
                    <a:pt x="212" y="184"/>
                  </a:lnTo>
                  <a:lnTo>
                    <a:pt x="222" y="174"/>
                  </a:lnTo>
                  <a:lnTo>
                    <a:pt x="238" y="154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48" y="152"/>
                  </a:lnTo>
                  <a:lnTo>
                    <a:pt x="242" y="174"/>
                  </a:lnTo>
                  <a:lnTo>
                    <a:pt x="234" y="214"/>
                  </a:lnTo>
                  <a:lnTo>
                    <a:pt x="234" y="214"/>
                  </a:lnTo>
                  <a:lnTo>
                    <a:pt x="248" y="200"/>
                  </a:lnTo>
                  <a:lnTo>
                    <a:pt x="260" y="188"/>
                  </a:lnTo>
                  <a:lnTo>
                    <a:pt x="268" y="174"/>
                  </a:lnTo>
                  <a:lnTo>
                    <a:pt x="274" y="160"/>
                  </a:lnTo>
                  <a:lnTo>
                    <a:pt x="274" y="160"/>
                  </a:lnTo>
                  <a:lnTo>
                    <a:pt x="282" y="148"/>
                  </a:lnTo>
                  <a:lnTo>
                    <a:pt x="290" y="134"/>
                  </a:lnTo>
                  <a:lnTo>
                    <a:pt x="304" y="118"/>
                  </a:lnTo>
                  <a:lnTo>
                    <a:pt x="320" y="102"/>
                  </a:lnTo>
                  <a:lnTo>
                    <a:pt x="320" y="102"/>
                  </a:lnTo>
                  <a:lnTo>
                    <a:pt x="316" y="116"/>
                  </a:lnTo>
                  <a:lnTo>
                    <a:pt x="314" y="128"/>
                  </a:lnTo>
                  <a:lnTo>
                    <a:pt x="312" y="152"/>
                  </a:lnTo>
                  <a:lnTo>
                    <a:pt x="310" y="166"/>
                  </a:lnTo>
                  <a:lnTo>
                    <a:pt x="304" y="180"/>
                  </a:lnTo>
                  <a:lnTo>
                    <a:pt x="294" y="194"/>
                  </a:lnTo>
                  <a:lnTo>
                    <a:pt x="278" y="212"/>
                  </a:lnTo>
                  <a:lnTo>
                    <a:pt x="278" y="212"/>
                  </a:lnTo>
                  <a:lnTo>
                    <a:pt x="294" y="204"/>
                  </a:lnTo>
                  <a:lnTo>
                    <a:pt x="308" y="194"/>
                  </a:lnTo>
                  <a:lnTo>
                    <a:pt x="322" y="180"/>
                  </a:lnTo>
                  <a:lnTo>
                    <a:pt x="334" y="166"/>
                  </a:lnTo>
                  <a:lnTo>
                    <a:pt x="344" y="148"/>
                  </a:lnTo>
                  <a:lnTo>
                    <a:pt x="350" y="132"/>
                  </a:lnTo>
                  <a:lnTo>
                    <a:pt x="356" y="11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0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4" y="138"/>
                  </a:lnTo>
                  <a:lnTo>
                    <a:pt x="374" y="148"/>
                  </a:lnTo>
                  <a:lnTo>
                    <a:pt x="386" y="156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02" y="164"/>
                  </a:lnTo>
                  <a:lnTo>
                    <a:pt x="408" y="170"/>
                  </a:lnTo>
                  <a:lnTo>
                    <a:pt x="410" y="174"/>
                  </a:lnTo>
                  <a:lnTo>
                    <a:pt x="414" y="180"/>
                  </a:lnTo>
                  <a:lnTo>
                    <a:pt x="414" y="188"/>
                  </a:lnTo>
                  <a:lnTo>
                    <a:pt x="414" y="194"/>
                  </a:lnTo>
                  <a:lnTo>
                    <a:pt x="412" y="202"/>
                  </a:lnTo>
                  <a:lnTo>
                    <a:pt x="406" y="208"/>
                  </a:lnTo>
                  <a:lnTo>
                    <a:pt x="406" y="208"/>
                  </a:lnTo>
                  <a:lnTo>
                    <a:pt x="400" y="216"/>
                  </a:lnTo>
                  <a:lnTo>
                    <a:pt x="396" y="224"/>
                  </a:lnTo>
                  <a:lnTo>
                    <a:pt x="392" y="234"/>
                  </a:lnTo>
                  <a:lnTo>
                    <a:pt x="392" y="244"/>
                  </a:lnTo>
                  <a:lnTo>
                    <a:pt x="392" y="254"/>
                  </a:lnTo>
                  <a:lnTo>
                    <a:pt x="394" y="264"/>
                  </a:lnTo>
                  <a:lnTo>
                    <a:pt x="398" y="274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398" y="292"/>
                  </a:lnTo>
                  <a:lnTo>
                    <a:pt x="390" y="306"/>
                  </a:lnTo>
                  <a:lnTo>
                    <a:pt x="384" y="328"/>
                  </a:lnTo>
                  <a:lnTo>
                    <a:pt x="384" y="328"/>
                  </a:lnTo>
                  <a:lnTo>
                    <a:pt x="382" y="334"/>
                  </a:lnTo>
                  <a:lnTo>
                    <a:pt x="382" y="334"/>
                  </a:lnTo>
                  <a:lnTo>
                    <a:pt x="380" y="338"/>
                  </a:lnTo>
                  <a:lnTo>
                    <a:pt x="380" y="338"/>
                  </a:lnTo>
                  <a:lnTo>
                    <a:pt x="358" y="364"/>
                  </a:lnTo>
                  <a:lnTo>
                    <a:pt x="338" y="386"/>
                  </a:lnTo>
                  <a:lnTo>
                    <a:pt x="326" y="396"/>
                  </a:lnTo>
                  <a:lnTo>
                    <a:pt x="316" y="404"/>
                  </a:lnTo>
                  <a:lnTo>
                    <a:pt x="304" y="408"/>
                  </a:lnTo>
                  <a:lnTo>
                    <a:pt x="294" y="408"/>
                  </a:lnTo>
                  <a:lnTo>
                    <a:pt x="294" y="408"/>
                  </a:lnTo>
                  <a:lnTo>
                    <a:pt x="284" y="406"/>
                  </a:lnTo>
                  <a:lnTo>
                    <a:pt x="272" y="402"/>
                  </a:lnTo>
                  <a:lnTo>
                    <a:pt x="260" y="394"/>
                  </a:lnTo>
                  <a:lnTo>
                    <a:pt x="250" y="384"/>
                  </a:lnTo>
                  <a:lnTo>
                    <a:pt x="228" y="360"/>
                  </a:lnTo>
                  <a:lnTo>
                    <a:pt x="212" y="336"/>
                  </a:lnTo>
                  <a:lnTo>
                    <a:pt x="212" y="336"/>
                  </a:lnTo>
                  <a:lnTo>
                    <a:pt x="206" y="324"/>
                  </a:lnTo>
                  <a:lnTo>
                    <a:pt x="206" y="324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0" name="Title 1"/>
          <p:cNvSpPr txBox="1"/>
          <p:nvPr/>
        </p:nvSpPr>
        <p:spPr>
          <a:xfrm>
            <a:off x="60140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zh-CN" altLang="en-GB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715398" y="2676277"/>
            <a:ext cx="5622719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任务流程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0126" y="1299129"/>
            <a:ext cx="1552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03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2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2"/>
      <p:bldP spid="1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69906" y="1383617"/>
            <a:ext cx="6379830" cy="2185654"/>
            <a:chOff x="-1169906" y="1383617"/>
            <a:chExt cx="6379830" cy="2185654"/>
          </a:xfrm>
        </p:grpSpPr>
        <p:sp>
          <p:nvSpPr>
            <p:cNvPr id="4" name="Freeform: Shape 2"/>
            <p:cNvSpPr/>
            <p:nvPr/>
          </p:nvSpPr>
          <p:spPr>
            <a:xfrm>
              <a:off x="2654787" y="2531856"/>
              <a:ext cx="2539799" cy="44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1046"/>
                  </a:moveTo>
                  <a:lnTo>
                    <a:pt x="19585" y="1274"/>
                  </a:lnTo>
                  <a:cubicBezTo>
                    <a:pt x="19676" y="1275"/>
                    <a:pt x="19762" y="1492"/>
                    <a:pt x="19823" y="1872"/>
                  </a:cubicBezTo>
                  <a:lnTo>
                    <a:pt x="21531" y="10572"/>
                  </a:lnTo>
                  <a:cubicBezTo>
                    <a:pt x="21599" y="10917"/>
                    <a:pt x="21600" y="11524"/>
                    <a:pt x="21533" y="11878"/>
                  </a:cubicBezTo>
                  <a:lnTo>
                    <a:pt x="19814" y="21008"/>
                  </a:lnTo>
                  <a:cubicBezTo>
                    <a:pt x="19752" y="21387"/>
                    <a:pt x="19666" y="21600"/>
                    <a:pt x="19576" y="21599"/>
                  </a:cubicBezTo>
                  <a:cubicBezTo>
                    <a:pt x="19576" y="21599"/>
                    <a:pt x="11326" y="21382"/>
                    <a:pt x="10952" y="21377"/>
                  </a:cubicBezTo>
                  <a:cubicBezTo>
                    <a:pt x="10599" y="21371"/>
                    <a:pt x="10351" y="20537"/>
                    <a:pt x="10188" y="19685"/>
                  </a:cubicBezTo>
                  <a:cubicBezTo>
                    <a:pt x="10182" y="19650"/>
                    <a:pt x="10172" y="19599"/>
                    <a:pt x="10160" y="19541"/>
                  </a:cubicBezTo>
                  <a:cubicBezTo>
                    <a:pt x="10160" y="19541"/>
                    <a:pt x="8152" y="9137"/>
                    <a:pt x="7505" y="5917"/>
                  </a:cubicBezTo>
                  <a:cubicBezTo>
                    <a:pt x="7393" y="5359"/>
                    <a:pt x="7232" y="4410"/>
                    <a:pt x="6797" y="4402"/>
                  </a:cubicBezTo>
                  <a:cubicBezTo>
                    <a:pt x="6763" y="4401"/>
                    <a:pt x="6732" y="4404"/>
                    <a:pt x="6704" y="4404"/>
                  </a:cubicBezTo>
                  <a:cubicBezTo>
                    <a:pt x="6574" y="4401"/>
                    <a:pt x="5633" y="4689"/>
                    <a:pt x="4226" y="4668"/>
                  </a:cubicBezTo>
                  <a:cubicBezTo>
                    <a:pt x="2972" y="4648"/>
                    <a:pt x="254" y="4606"/>
                    <a:pt x="0" y="4602"/>
                  </a:cubicBezTo>
                  <a:lnTo>
                    <a:pt x="2" y="182"/>
                  </a:lnTo>
                  <a:lnTo>
                    <a:pt x="7826" y="0"/>
                  </a:lnTo>
                  <a:cubicBezTo>
                    <a:pt x="7826" y="0"/>
                    <a:pt x="10225" y="1043"/>
                    <a:pt x="10442" y="1046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3"/>
            <p:cNvSpPr/>
            <p:nvPr/>
          </p:nvSpPr>
          <p:spPr>
            <a:xfrm>
              <a:off x="2608284" y="2735613"/>
              <a:ext cx="2586112" cy="79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0"/>
                  </a:moveTo>
                  <a:cubicBezTo>
                    <a:pt x="7458" y="33"/>
                    <a:pt x="7662" y="624"/>
                    <a:pt x="7771" y="971"/>
                  </a:cubicBezTo>
                  <a:cubicBezTo>
                    <a:pt x="8393" y="2943"/>
                    <a:pt x="10350" y="9086"/>
                    <a:pt x="10350" y="9086"/>
                  </a:cubicBezTo>
                  <a:cubicBezTo>
                    <a:pt x="10529" y="9562"/>
                    <a:pt x="10787" y="10133"/>
                    <a:pt x="11163" y="10135"/>
                  </a:cubicBezTo>
                  <a:cubicBezTo>
                    <a:pt x="11675" y="10140"/>
                    <a:pt x="19622" y="10335"/>
                    <a:pt x="19622" y="10335"/>
                  </a:cubicBezTo>
                  <a:cubicBezTo>
                    <a:pt x="19710" y="10336"/>
                    <a:pt x="19795" y="10456"/>
                    <a:pt x="19855" y="10667"/>
                  </a:cubicBezTo>
                  <a:lnTo>
                    <a:pt x="21534" y="15621"/>
                  </a:lnTo>
                  <a:cubicBezTo>
                    <a:pt x="21600" y="15815"/>
                    <a:pt x="21600" y="16151"/>
                    <a:pt x="21533" y="16345"/>
                  </a:cubicBezTo>
                  <a:lnTo>
                    <a:pt x="19846" y="21269"/>
                  </a:lnTo>
                  <a:cubicBezTo>
                    <a:pt x="19786" y="21479"/>
                    <a:pt x="19701" y="21597"/>
                    <a:pt x="19612" y="21596"/>
                  </a:cubicBezTo>
                  <a:cubicBezTo>
                    <a:pt x="19612" y="21596"/>
                    <a:pt x="11845" y="21402"/>
                    <a:pt x="11489" y="21399"/>
                  </a:cubicBezTo>
                  <a:cubicBezTo>
                    <a:pt x="10771" y="21393"/>
                    <a:pt x="10299" y="19241"/>
                    <a:pt x="10008" y="17357"/>
                  </a:cubicBezTo>
                  <a:cubicBezTo>
                    <a:pt x="9670" y="15162"/>
                    <a:pt x="8041" y="6145"/>
                    <a:pt x="7515" y="3234"/>
                  </a:cubicBezTo>
                  <a:cubicBezTo>
                    <a:pt x="7351" y="2328"/>
                    <a:pt x="7046" y="2284"/>
                    <a:pt x="6926" y="2283"/>
                  </a:cubicBezTo>
                  <a:cubicBezTo>
                    <a:pt x="6854" y="2282"/>
                    <a:pt x="1355" y="2402"/>
                    <a:pt x="901" y="2398"/>
                  </a:cubicBezTo>
                  <a:lnTo>
                    <a:pt x="0" y="413"/>
                  </a:lnTo>
                  <a:lnTo>
                    <a:pt x="408" y="110"/>
                  </a:lnTo>
                  <a:cubicBezTo>
                    <a:pt x="937" y="115"/>
                    <a:pt x="7050" y="-3"/>
                    <a:pt x="7083" y="0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2654787" y="1985307"/>
              <a:ext cx="2539799" cy="44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20553"/>
                  </a:moveTo>
                  <a:lnTo>
                    <a:pt x="19585" y="20326"/>
                  </a:lnTo>
                  <a:cubicBezTo>
                    <a:pt x="19676" y="20324"/>
                    <a:pt x="19762" y="20108"/>
                    <a:pt x="19823" y="19727"/>
                  </a:cubicBezTo>
                  <a:lnTo>
                    <a:pt x="21531" y="11027"/>
                  </a:lnTo>
                  <a:cubicBezTo>
                    <a:pt x="21599" y="10682"/>
                    <a:pt x="21600" y="10075"/>
                    <a:pt x="21533" y="9722"/>
                  </a:cubicBezTo>
                  <a:lnTo>
                    <a:pt x="19814" y="591"/>
                  </a:lnTo>
                  <a:cubicBezTo>
                    <a:pt x="19752" y="212"/>
                    <a:pt x="19666" y="-1"/>
                    <a:pt x="19576" y="0"/>
                  </a:cubicBezTo>
                  <a:cubicBezTo>
                    <a:pt x="19576" y="0"/>
                    <a:pt x="11326" y="216"/>
                    <a:pt x="10952" y="221"/>
                  </a:cubicBezTo>
                  <a:cubicBezTo>
                    <a:pt x="10599" y="228"/>
                    <a:pt x="10351" y="1062"/>
                    <a:pt x="10188" y="1914"/>
                  </a:cubicBezTo>
                  <a:cubicBezTo>
                    <a:pt x="10182" y="1949"/>
                    <a:pt x="10172" y="1999"/>
                    <a:pt x="10160" y="2058"/>
                  </a:cubicBezTo>
                  <a:cubicBezTo>
                    <a:pt x="10160" y="2058"/>
                    <a:pt x="8152" y="12462"/>
                    <a:pt x="7505" y="15682"/>
                  </a:cubicBezTo>
                  <a:cubicBezTo>
                    <a:pt x="7393" y="16240"/>
                    <a:pt x="7232" y="17190"/>
                    <a:pt x="6797" y="17197"/>
                  </a:cubicBezTo>
                  <a:cubicBezTo>
                    <a:pt x="6763" y="17198"/>
                    <a:pt x="6732" y="17195"/>
                    <a:pt x="6704" y="17195"/>
                  </a:cubicBezTo>
                  <a:cubicBezTo>
                    <a:pt x="6574" y="17198"/>
                    <a:pt x="5633" y="16910"/>
                    <a:pt x="4226" y="16931"/>
                  </a:cubicBezTo>
                  <a:cubicBezTo>
                    <a:pt x="2972" y="16950"/>
                    <a:pt x="254" y="16993"/>
                    <a:pt x="0" y="16997"/>
                  </a:cubicBezTo>
                  <a:lnTo>
                    <a:pt x="2" y="21417"/>
                  </a:lnTo>
                  <a:lnTo>
                    <a:pt x="7826" y="21599"/>
                  </a:lnTo>
                  <a:cubicBezTo>
                    <a:pt x="7826" y="21599"/>
                    <a:pt x="10225" y="20556"/>
                    <a:pt x="10442" y="20553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5"/>
            <p:cNvSpPr/>
            <p:nvPr/>
          </p:nvSpPr>
          <p:spPr>
            <a:xfrm>
              <a:off x="2608284" y="1428020"/>
              <a:ext cx="2586112" cy="79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21596"/>
                  </a:moveTo>
                  <a:cubicBezTo>
                    <a:pt x="7458" y="21563"/>
                    <a:pt x="7662" y="20972"/>
                    <a:pt x="7771" y="20625"/>
                  </a:cubicBezTo>
                  <a:cubicBezTo>
                    <a:pt x="8393" y="18654"/>
                    <a:pt x="10350" y="12510"/>
                    <a:pt x="10350" y="12510"/>
                  </a:cubicBezTo>
                  <a:cubicBezTo>
                    <a:pt x="10529" y="12034"/>
                    <a:pt x="10787" y="11464"/>
                    <a:pt x="11163" y="11461"/>
                  </a:cubicBezTo>
                  <a:cubicBezTo>
                    <a:pt x="11675" y="11456"/>
                    <a:pt x="19622" y="11261"/>
                    <a:pt x="19622" y="11261"/>
                  </a:cubicBezTo>
                  <a:cubicBezTo>
                    <a:pt x="19710" y="11260"/>
                    <a:pt x="19795" y="11140"/>
                    <a:pt x="19855" y="10929"/>
                  </a:cubicBezTo>
                  <a:lnTo>
                    <a:pt x="21534" y="5975"/>
                  </a:lnTo>
                  <a:cubicBezTo>
                    <a:pt x="21600" y="5781"/>
                    <a:pt x="21600" y="5445"/>
                    <a:pt x="21533" y="5251"/>
                  </a:cubicBezTo>
                  <a:lnTo>
                    <a:pt x="19846" y="327"/>
                  </a:lnTo>
                  <a:cubicBezTo>
                    <a:pt x="19786" y="117"/>
                    <a:pt x="19701" y="-1"/>
                    <a:pt x="19612" y="0"/>
                  </a:cubicBezTo>
                  <a:cubicBezTo>
                    <a:pt x="19612" y="0"/>
                    <a:pt x="11845" y="194"/>
                    <a:pt x="11489" y="197"/>
                  </a:cubicBezTo>
                  <a:cubicBezTo>
                    <a:pt x="10771" y="203"/>
                    <a:pt x="10299" y="2355"/>
                    <a:pt x="10008" y="4239"/>
                  </a:cubicBezTo>
                  <a:cubicBezTo>
                    <a:pt x="9670" y="6434"/>
                    <a:pt x="8041" y="15451"/>
                    <a:pt x="7515" y="18362"/>
                  </a:cubicBezTo>
                  <a:cubicBezTo>
                    <a:pt x="7351" y="19268"/>
                    <a:pt x="7046" y="19312"/>
                    <a:pt x="6926" y="19313"/>
                  </a:cubicBezTo>
                  <a:cubicBezTo>
                    <a:pt x="6854" y="19314"/>
                    <a:pt x="1355" y="19194"/>
                    <a:pt x="901" y="19198"/>
                  </a:cubicBezTo>
                  <a:lnTo>
                    <a:pt x="0" y="21183"/>
                  </a:lnTo>
                  <a:lnTo>
                    <a:pt x="408" y="21486"/>
                  </a:lnTo>
                  <a:cubicBezTo>
                    <a:pt x="937" y="21481"/>
                    <a:pt x="7050" y="21599"/>
                    <a:pt x="7083" y="21596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8" name="Group 6"/>
            <p:cNvGrpSpPr/>
            <p:nvPr/>
          </p:nvGrpSpPr>
          <p:grpSpPr>
            <a:xfrm>
              <a:off x="-1169906" y="1383617"/>
              <a:ext cx="4265156" cy="2185654"/>
              <a:chOff x="1030435" y="2273382"/>
              <a:chExt cx="5686875" cy="2914205"/>
            </a:xfrm>
            <a:solidFill>
              <a:schemeClr val="tx2"/>
            </a:solidFill>
          </p:grpSpPr>
          <p:sp>
            <p:nvSpPr>
              <p:cNvPr id="55" name="Freeform: Shape 24"/>
              <p:cNvSpPr/>
              <p:nvPr/>
            </p:nvSpPr>
            <p:spPr>
              <a:xfrm rot="7570713">
                <a:off x="948862" y="3529738"/>
                <a:ext cx="624056" cy="460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2" h="19773" extrusionOk="0">
                    <a:moveTo>
                      <a:pt x="20408" y="216"/>
                    </a:moveTo>
                    <a:cubicBezTo>
                      <a:pt x="21036" y="1346"/>
                      <a:pt x="16992" y="6592"/>
                      <a:pt x="11374" y="11933"/>
                    </a:cubicBezTo>
                    <a:cubicBezTo>
                      <a:pt x="5756" y="17273"/>
                      <a:pt x="693" y="20686"/>
                      <a:pt x="65" y="19557"/>
                    </a:cubicBezTo>
                    <a:cubicBezTo>
                      <a:pt x="-564" y="18426"/>
                      <a:pt x="3481" y="13181"/>
                      <a:pt x="9099" y="7840"/>
                    </a:cubicBezTo>
                    <a:cubicBezTo>
                      <a:pt x="14716" y="2499"/>
                      <a:pt x="19779" y="-914"/>
                      <a:pt x="20408" y="216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25"/>
              <p:cNvSpPr/>
              <p:nvPr/>
            </p:nvSpPr>
            <p:spPr>
              <a:xfrm rot="7570713">
                <a:off x="3143525" y="3362793"/>
                <a:ext cx="773497" cy="791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275"/>
                    </a:moveTo>
                    <a:lnTo>
                      <a:pt x="9878" y="21600"/>
                    </a:lnTo>
                    <a:lnTo>
                      <a:pt x="0" y="8326"/>
                    </a:lnTo>
                    <a:lnTo>
                      <a:pt x="11723" y="0"/>
                    </a:lnTo>
                    <a:cubicBezTo>
                      <a:pt x="11723" y="0"/>
                      <a:pt x="21600" y="13275"/>
                      <a:pt x="21600" y="1327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26"/>
              <p:cNvSpPr/>
              <p:nvPr/>
            </p:nvSpPr>
            <p:spPr>
              <a:xfrm rot="7570713">
                <a:off x="2980691" y="3421867"/>
                <a:ext cx="756235" cy="693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506"/>
                    </a:moveTo>
                    <a:lnTo>
                      <a:pt x="6340" y="21600"/>
                    </a:lnTo>
                    <a:lnTo>
                      <a:pt x="0" y="12094"/>
                    </a:lnTo>
                    <a:lnTo>
                      <a:pt x="15260" y="0"/>
                    </a:lnTo>
                    <a:cubicBezTo>
                      <a:pt x="15260" y="0"/>
                      <a:pt x="21600" y="9506"/>
                      <a:pt x="21600" y="9506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27"/>
              <p:cNvSpPr/>
              <p:nvPr/>
            </p:nvSpPr>
            <p:spPr>
              <a:xfrm rot="7570713">
                <a:off x="1360703" y="2730419"/>
                <a:ext cx="1792298" cy="2063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80"/>
                    </a:moveTo>
                    <a:lnTo>
                      <a:pt x="14126" y="21600"/>
                    </a:lnTo>
                    <a:lnTo>
                      <a:pt x="0" y="4720"/>
                    </a:lnTo>
                    <a:lnTo>
                      <a:pt x="7474" y="0"/>
                    </a:lnTo>
                    <a:cubicBezTo>
                      <a:pt x="7474" y="0"/>
                      <a:pt x="21600" y="16880"/>
                      <a:pt x="21600" y="1688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28"/>
              <p:cNvSpPr/>
              <p:nvPr/>
            </p:nvSpPr>
            <p:spPr>
              <a:xfrm rot="7570713">
                <a:off x="3803103" y="2273380"/>
                <a:ext cx="2914205" cy="2914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4" h="19144" extrusionOk="0">
                    <a:moveTo>
                      <a:pt x="6609" y="17709"/>
                    </a:moveTo>
                    <a:cubicBezTo>
                      <a:pt x="2115" y="16073"/>
                      <a:pt x="-202" y="11103"/>
                      <a:pt x="1435" y="6609"/>
                    </a:cubicBezTo>
                    <a:cubicBezTo>
                      <a:pt x="3071" y="2115"/>
                      <a:pt x="8041" y="-202"/>
                      <a:pt x="12535" y="1435"/>
                    </a:cubicBezTo>
                    <a:cubicBezTo>
                      <a:pt x="17029" y="3071"/>
                      <a:pt x="19346" y="8041"/>
                      <a:pt x="17709" y="12535"/>
                    </a:cubicBezTo>
                    <a:cubicBezTo>
                      <a:pt x="16073" y="17029"/>
                      <a:pt x="11103" y="19346"/>
                      <a:pt x="6609" y="17709"/>
                    </a:cubicBezTo>
                    <a:close/>
                    <a:moveTo>
                      <a:pt x="12846" y="580"/>
                    </a:moveTo>
                    <a:cubicBezTo>
                      <a:pt x="7880" y="-1228"/>
                      <a:pt x="2388" y="1332"/>
                      <a:pt x="580" y="6298"/>
                    </a:cubicBezTo>
                    <a:cubicBezTo>
                      <a:pt x="-1228" y="11264"/>
                      <a:pt x="1332" y="16755"/>
                      <a:pt x="6298" y="18564"/>
                    </a:cubicBezTo>
                    <a:cubicBezTo>
                      <a:pt x="11264" y="20372"/>
                      <a:pt x="16755" y="17812"/>
                      <a:pt x="18564" y="12846"/>
                    </a:cubicBezTo>
                    <a:cubicBezTo>
                      <a:pt x="20372" y="7880"/>
                      <a:pt x="17812" y="2389"/>
                      <a:pt x="12846" y="58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Oval 29"/>
              <p:cNvSpPr/>
              <p:nvPr/>
            </p:nvSpPr>
            <p:spPr>
              <a:xfrm rot="5475139">
                <a:off x="3928680" y="2402861"/>
                <a:ext cx="2658078" cy="2658078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Group 7"/>
            <p:cNvGrpSpPr/>
            <p:nvPr/>
          </p:nvGrpSpPr>
          <p:grpSpPr>
            <a:xfrm>
              <a:off x="4781338" y="1427253"/>
              <a:ext cx="428586" cy="420853"/>
              <a:chOff x="0" y="0"/>
              <a:chExt cx="1142893" cy="1122271"/>
            </a:xfrm>
          </p:grpSpPr>
          <p:sp>
            <p:nvSpPr>
              <p:cNvPr id="53" name="Rectangle 22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23"/>
              <p:cNvSpPr/>
              <p:nvPr/>
            </p:nvSpPr>
            <p:spPr>
              <a:xfrm>
                <a:off x="327357" y="317046"/>
                <a:ext cx="488179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4" y="3086"/>
                    </a:moveTo>
                    <a:lnTo>
                      <a:pt x="20057" y="3086"/>
                    </a:lnTo>
                    <a:cubicBezTo>
                      <a:pt x="19840" y="3086"/>
                      <a:pt x="19671" y="2917"/>
                      <a:pt x="19671" y="2700"/>
                    </a:cubicBezTo>
                    <a:cubicBezTo>
                      <a:pt x="19671" y="2483"/>
                      <a:pt x="19840" y="2314"/>
                      <a:pt x="20057" y="2314"/>
                    </a:cubicBezTo>
                    <a:lnTo>
                      <a:pt x="21214" y="2314"/>
                    </a:lnTo>
                    <a:cubicBezTo>
                      <a:pt x="21431" y="2314"/>
                      <a:pt x="21600" y="2483"/>
                      <a:pt x="21600" y="2700"/>
                    </a:cubicBezTo>
                    <a:cubicBezTo>
                      <a:pt x="21600" y="2917"/>
                      <a:pt x="21431" y="3086"/>
                      <a:pt x="21214" y="3086"/>
                    </a:cubicBezTo>
                    <a:close/>
                    <a:moveTo>
                      <a:pt x="20829" y="5014"/>
                    </a:moveTo>
                    <a:cubicBezTo>
                      <a:pt x="20732" y="5014"/>
                      <a:pt x="20636" y="4978"/>
                      <a:pt x="20551" y="4906"/>
                    </a:cubicBezTo>
                    <a:lnTo>
                      <a:pt x="19467" y="3809"/>
                    </a:lnTo>
                    <a:cubicBezTo>
                      <a:pt x="19310" y="3664"/>
                      <a:pt x="19310" y="3411"/>
                      <a:pt x="19467" y="3267"/>
                    </a:cubicBezTo>
                    <a:cubicBezTo>
                      <a:pt x="19611" y="3110"/>
                      <a:pt x="19864" y="3110"/>
                      <a:pt x="20009" y="3267"/>
                    </a:cubicBezTo>
                    <a:lnTo>
                      <a:pt x="21106" y="4351"/>
                    </a:lnTo>
                    <a:cubicBezTo>
                      <a:pt x="21250" y="4508"/>
                      <a:pt x="21250" y="4749"/>
                      <a:pt x="21106" y="4906"/>
                    </a:cubicBezTo>
                    <a:cubicBezTo>
                      <a:pt x="21021" y="4978"/>
                      <a:pt x="20925" y="5014"/>
                      <a:pt x="20829" y="5014"/>
                    </a:cubicBezTo>
                    <a:close/>
                    <a:moveTo>
                      <a:pt x="20009" y="2133"/>
                    </a:moveTo>
                    <a:cubicBezTo>
                      <a:pt x="19937" y="2206"/>
                      <a:pt x="19840" y="2254"/>
                      <a:pt x="19744" y="2254"/>
                    </a:cubicBezTo>
                    <a:cubicBezTo>
                      <a:pt x="19635" y="2254"/>
                      <a:pt x="19539" y="2206"/>
                      <a:pt x="19467" y="2133"/>
                    </a:cubicBezTo>
                    <a:cubicBezTo>
                      <a:pt x="19310" y="1989"/>
                      <a:pt x="19310" y="1736"/>
                      <a:pt x="19467" y="1591"/>
                    </a:cubicBezTo>
                    <a:lnTo>
                      <a:pt x="20551" y="494"/>
                    </a:lnTo>
                    <a:cubicBezTo>
                      <a:pt x="20708" y="350"/>
                      <a:pt x="20949" y="350"/>
                      <a:pt x="21106" y="494"/>
                    </a:cubicBezTo>
                    <a:cubicBezTo>
                      <a:pt x="21250" y="651"/>
                      <a:pt x="21250" y="892"/>
                      <a:pt x="21106" y="1049"/>
                    </a:cubicBezTo>
                    <a:cubicBezTo>
                      <a:pt x="21106" y="1049"/>
                      <a:pt x="20009" y="2133"/>
                      <a:pt x="20009" y="2133"/>
                    </a:cubicBezTo>
                    <a:close/>
                    <a:moveTo>
                      <a:pt x="19286" y="1543"/>
                    </a:moveTo>
                    <a:cubicBezTo>
                      <a:pt x="19286" y="1760"/>
                      <a:pt x="19117" y="1929"/>
                      <a:pt x="18900" y="1929"/>
                    </a:cubicBezTo>
                    <a:cubicBezTo>
                      <a:pt x="18683" y="1929"/>
                      <a:pt x="18514" y="1760"/>
                      <a:pt x="18514" y="1543"/>
                    </a:cubicBezTo>
                    <a:lnTo>
                      <a:pt x="18514" y="386"/>
                    </a:lnTo>
                    <a:cubicBezTo>
                      <a:pt x="18514" y="169"/>
                      <a:pt x="18683" y="0"/>
                      <a:pt x="18900" y="0"/>
                    </a:cubicBezTo>
                    <a:cubicBezTo>
                      <a:pt x="19117" y="0"/>
                      <a:pt x="19286" y="169"/>
                      <a:pt x="19286" y="386"/>
                    </a:cubicBezTo>
                    <a:cubicBezTo>
                      <a:pt x="19286" y="386"/>
                      <a:pt x="19286" y="1543"/>
                      <a:pt x="19286" y="1543"/>
                    </a:cubicBezTo>
                    <a:close/>
                    <a:moveTo>
                      <a:pt x="18068" y="2254"/>
                    </a:moveTo>
                    <a:cubicBezTo>
                      <a:pt x="17960" y="2254"/>
                      <a:pt x="17863" y="2206"/>
                      <a:pt x="17791" y="2133"/>
                    </a:cubicBezTo>
                    <a:lnTo>
                      <a:pt x="16694" y="1049"/>
                    </a:lnTo>
                    <a:cubicBezTo>
                      <a:pt x="16550" y="892"/>
                      <a:pt x="16550" y="651"/>
                      <a:pt x="16694" y="494"/>
                    </a:cubicBezTo>
                    <a:cubicBezTo>
                      <a:pt x="16851" y="350"/>
                      <a:pt x="17092" y="350"/>
                      <a:pt x="17249" y="494"/>
                    </a:cubicBezTo>
                    <a:lnTo>
                      <a:pt x="18333" y="1591"/>
                    </a:lnTo>
                    <a:cubicBezTo>
                      <a:pt x="18490" y="1736"/>
                      <a:pt x="18490" y="1989"/>
                      <a:pt x="18333" y="2133"/>
                    </a:cubicBezTo>
                    <a:cubicBezTo>
                      <a:pt x="18261" y="2206"/>
                      <a:pt x="18165" y="2254"/>
                      <a:pt x="18068" y="2254"/>
                    </a:cubicBezTo>
                    <a:close/>
                    <a:moveTo>
                      <a:pt x="5882" y="6678"/>
                    </a:moveTo>
                    <a:cubicBezTo>
                      <a:pt x="4146" y="7377"/>
                      <a:pt x="2748" y="8775"/>
                      <a:pt x="2049" y="10511"/>
                    </a:cubicBezTo>
                    <a:cubicBezTo>
                      <a:pt x="1892" y="10908"/>
                      <a:pt x="2073" y="11354"/>
                      <a:pt x="2471" y="11511"/>
                    </a:cubicBezTo>
                    <a:cubicBezTo>
                      <a:pt x="2567" y="11547"/>
                      <a:pt x="2664" y="11571"/>
                      <a:pt x="2760" y="11571"/>
                    </a:cubicBezTo>
                    <a:cubicBezTo>
                      <a:pt x="3074" y="11571"/>
                      <a:pt x="3351" y="11391"/>
                      <a:pt x="3483" y="11089"/>
                    </a:cubicBezTo>
                    <a:cubicBezTo>
                      <a:pt x="4026" y="9739"/>
                      <a:pt x="5111" y="8654"/>
                      <a:pt x="6461" y="8112"/>
                    </a:cubicBezTo>
                    <a:cubicBezTo>
                      <a:pt x="6858" y="7943"/>
                      <a:pt x="7051" y="7497"/>
                      <a:pt x="6883" y="7100"/>
                    </a:cubicBezTo>
                    <a:cubicBezTo>
                      <a:pt x="6726" y="6702"/>
                      <a:pt x="6280" y="6521"/>
                      <a:pt x="5882" y="6678"/>
                    </a:cubicBezTo>
                    <a:close/>
                    <a:moveTo>
                      <a:pt x="18792" y="3363"/>
                    </a:moveTo>
                    <a:lnTo>
                      <a:pt x="15850" y="6292"/>
                    </a:lnTo>
                    <a:lnTo>
                      <a:pt x="16670" y="7112"/>
                    </a:lnTo>
                    <a:cubicBezTo>
                      <a:pt x="16971" y="7413"/>
                      <a:pt x="16971" y="7907"/>
                      <a:pt x="16670" y="8208"/>
                    </a:cubicBezTo>
                    <a:lnTo>
                      <a:pt x="15899" y="8980"/>
                    </a:lnTo>
                    <a:cubicBezTo>
                      <a:pt x="16574" y="10197"/>
                      <a:pt x="16971" y="11608"/>
                      <a:pt x="16971" y="13114"/>
                    </a:cubicBezTo>
                    <a:cubicBezTo>
                      <a:pt x="16971" y="17803"/>
                      <a:pt x="13175" y="21600"/>
                      <a:pt x="8486" y="21600"/>
                    </a:cubicBezTo>
                    <a:cubicBezTo>
                      <a:pt x="3797" y="21600"/>
                      <a:pt x="0" y="17803"/>
                      <a:pt x="0" y="13114"/>
                    </a:cubicBezTo>
                    <a:cubicBezTo>
                      <a:pt x="0" y="8425"/>
                      <a:pt x="3797" y="4629"/>
                      <a:pt x="8486" y="4629"/>
                    </a:cubicBezTo>
                    <a:cubicBezTo>
                      <a:pt x="9992" y="4629"/>
                      <a:pt x="11403" y="5026"/>
                      <a:pt x="12620" y="5701"/>
                    </a:cubicBezTo>
                    <a:lnTo>
                      <a:pt x="13392" y="4930"/>
                    </a:lnTo>
                    <a:cubicBezTo>
                      <a:pt x="13693" y="4629"/>
                      <a:pt x="14187" y="4629"/>
                      <a:pt x="14488" y="4930"/>
                    </a:cubicBezTo>
                    <a:lnTo>
                      <a:pt x="15308" y="5750"/>
                    </a:lnTo>
                    <a:lnTo>
                      <a:pt x="18237" y="2808"/>
                    </a:lnTo>
                    <a:cubicBezTo>
                      <a:pt x="18237" y="2808"/>
                      <a:pt x="18792" y="3363"/>
                      <a:pt x="18792" y="3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4781338" y="1984317"/>
              <a:ext cx="428586" cy="420853"/>
              <a:chOff x="0" y="0"/>
              <a:chExt cx="1142893" cy="1122271"/>
            </a:xfrm>
          </p:grpSpPr>
          <p:sp>
            <p:nvSpPr>
              <p:cNvPr id="51" name="Rectangle 20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21"/>
              <p:cNvSpPr/>
              <p:nvPr/>
            </p:nvSpPr>
            <p:spPr>
              <a:xfrm>
                <a:off x="366845" y="356534"/>
                <a:ext cx="409203" cy="409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829"/>
                    </a:moveTo>
                    <a:cubicBezTo>
                      <a:pt x="21600" y="21250"/>
                      <a:pt x="21250" y="21600"/>
                      <a:pt x="20829" y="21600"/>
                    </a:cubicBezTo>
                    <a:lnTo>
                      <a:pt x="14657" y="21600"/>
                    </a:lnTo>
                    <a:cubicBezTo>
                      <a:pt x="14235" y="21600"/>
                      <a:pt x="13886" y="21250"/>
                      <a:pt x="13886" y="20829"/>
                    </a:cubicBezTo>
                    <a:lnTo>
                      <a:pt x="13886" y="13886"/>
                    </a:lnTo>
                    <a:cubicBezTo>
                      <a:pt x="13464" y="13886"/>
                      <a:pt x="13114" y="13536"/>
                      <a:pt x="13114" y="13114"/>
                    </a:cubicBezTo>
                    <a:lnTo>
                      <a:pt x="13114" y="3857"/>
                    </a:lnTo>
                    <a:lnTo>
                      <a:pt x="18225" y="3857"/>
                    </a:lnTo>
                    <a:cubicBezTo>
                      <a:pt x="18394" y="3857"/>
                      <a:pt x="18550" y="3966"/>
                      <a:pt x="18599" y="4134"/>
                    </a:cubicBezTo>
                    <a:lnTo>
                      <a:pt x="21600" y="14657"/>
                    </a:lnTo>
                    <a:cubicBezTo>
                      <a:pt x="21600" y="14657"/>
                      <a:pt x="21600" y="20829"/>
                      <a:pt x="21600" y="20829"/>
                    </a:cubicBezTo>
                    <a:close/>
                    <a:moveTo>
                      <a:pt x="16971" y="3086"/>
                    </a:moveTo>
                    <a:lnTo>
                      <a:pt x="12729" y="3086"/>
                    </a:lnTo>
                    <a:lnTo>
                      <a:pt x="12729" y="386"/>
                    </a:lnTo>
                    <a:cubicBezTo>
                      <a:pt x="12729" y="169"/>
                      <a:pt x="12897" y="0"/>
                      <a:pt x="13114" y="0"/>
                    </a:cubicBezTo>
                    <a:lnTo>
                      <a:pt x="16586" y="0"/>
                    </a:lnTo>
                    <a:cubicBezTo>
                      <a:pt x="16803" y="0"/>
                      <a:pt x="16971" y="169"/>
                      <a:pt x="16971" y="386"/>
                    </a:cubicBezTo>
                    <a:cubicBezTo>
                      <a:pt x="16971" y="386"/>
                      <a:pt x="16971" y="3086"/>
                      <a:pt x="16971" y="3086"/>
                    </a:cubicBezTo>
                    <a:close/>
                    <a:moveTo>
                      <a:pt x="12343" y="12343"/>
                    </a:moveTo>
                    <a:lnTo>
                      <a:pt x="9257" y="12343"/>
                    </a:lnTo>
                    <a:lnTo>
                      <a:pt x="9257" y="3857"/>
                    </a:lnTo>
                    <a:lnTo>
                      <a:pt x="12343" y="3857"/>
                    </a:lnTo>
                    <a:cubicBezTo>
                      <a:pt x="12343" y="3857"/>
                      <a:pt x="12343" y="12343"/>
                      <a:pt x="12343" y="12343"/>
                    </a:cubicBezTo>
                    <a:close/>
                    <a:moveTo>
                      <a:pt x="8871" y="3086"/>
                    </a:moveTo>
                    <a:lnTo>
                      <a:pt x="4629" y="3086"/>
                    </a:lnTo>
                    <a:lnTo>
                      <a:pt x="4629" y="386"/>
                    </a:lnTo>
                    <a:cubicBezTo>
                      <a:pt x="4629" y="169"/>
                      <a:pt x="4797" y="0"/>
                      <a:pt x="5014" y="0"/>
                    </a:cubicBezTo>
                    <a:lnTo>
                      <a:pt x="8486" y="0"/>
                    </a:lnTo>
                    <a:cubicBezTo>
                      <a:pt x="8703" y="0"/>
                      <a:pt x="8871" y="169"/>
                      <a:pt x="8871" y="386"/>
                    </a:cubicBezTo>
                    <a:cubicBezTo>
                      <a:pt x="8871" y="386"/>
                      <a:pt x="8871" y="3086"/>
                      <a:pt x="8871" y="3086"/>
                    </a:cubicBezTo>
                    <a:close/>
                    <a:moveTo>
                      <a:pt x="8486" y="13114"/>
                    </a:moveTo>
                    <a:cubicBezTo>
                      <a:pt x="8486" y="13536"/>
                      <a:pt x="8136" y="13886"/>
                      <a:pt x="7714" y="13886"/>
                    </a:cubicBezTo>
                    <a:lnTo>
                      <a:pt x="7714" y="20829"/>
                    </a:lnTo>
                    <a:cubicBezTo>
                      <a:pt x="7714" y="21250"/>
                      <a:pt x="7365" y="21600"/>
                      <a:pt x="6943" y="21600"/>
                    </a:cubicBezTo>
                    <a:lnTo>
                      <a:pt x="771" y="21600"/>
                    </a:lnTo>
                    <a:cubicBezTo>
                      <a:pt x="350" y="21600"/>
                      <a:pt x="0" y="21250"/>
                      <a:pt x="0" y="20829"/>
                    </a:cubicBezTo>
                    <a:lnTo>
                      <a:pt x="0" y="14657"/>
                    </a:lnTo>
                    <a:lnTo>
                      <a:pt x="3001" y="4134"/>
                    </a:lnTo>
                    <a:cubicBezTo>
                      <a:pt x="3050" y="3966"/>
                      <a:pt x="3206" y="3857"/>
                      <a:pt x="3375" y="3857"/>
                    </a:cubicBezTo>
                    <a:lnTo>
                      <a:pt x="8486" y="3857"/>
                    </a:lnTo>
                    <a:cubicBezTo>
                      <a:pt x="8486" y="3857"/>
                      <a:pt x="8486" y="13114"/>
                      <a:pt x="8486" y="13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4781338" y="2557025"/>
              <a:ext cx="428586" cy="420853"/>
              <a:chOff x="0" y="0"/>
              <a:chExt cx="1142893" cy="1122271"/>
            </a:xfrm>
          </p:grpSpPr>
          <p:sp>
            <p:nvSpPr>
              <p:cNvPr id="49" name="Rectangle 18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19"/>
              <p:cNvSpPr/>
              <p:nvPr/>
            </p:nvSpPr>
            <p:spPr>
              <a:xfrm>
                <a:off x="309920" y="278946"/>
                <a:ext cx="523053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3" h="21600" extrusionOk="0">
                    <a:moveTo>
                      <a:pt x="19357" y="12343"/>
                    </a:moveTo>
                    <a:lnTo>
                      <a:pt x="17854" y="12343"/>
                    </a:lnTo>
                    <a:cubicBezTo>
                      <a:pt x="17102" y="11379"/>
                      <a:pt x="16048" y="10836"/>
                      <a:pt x="14882" y="10800"/>
                    </a:cubicBezTo>
                    <a:cubicBezTo>
                      <a:pt x="15465" y="9896"/>
                      <a:pt x="15790" y="8811"/>
                      <a:pt x="15790" y="7714"/>
                    </a:cubicBezTo>
                    <a:cubicBezTo>
                      <a:pt x="15790" y="7449"/>
                      <a:pt x="15768" y="7184"/>
                      <a:pt x="15734" y="6919"/>
                    </a:cubicBezTo>
                    <a:cubicBezTo>
                      <a:pt x="16216" y="7100"/>
                      <a:pt x="16710" y="7196"/>
                      <a:pt x="17226" y="7196"/>
                    </a:cubicBezTo>
                    <a:cubicBezTo>
                      <a:pt x="18740" y="7196"/>
                      <a:pt x="19906" y="6171"/>
                      <a:pt x="20142" y="6171"/>
                    </a:cubicBezTo>
                    <a:cubicBezTo>
                      <a:pt x="21566" y="6171"/>
                      <a:pt x="21532" y="9450"/>
                      <a:pt x="21532" y="10426"/>
                    </a:cubicBezTo>
                    <a:cubicBezTo>
                      <a:pt x="21532" y="11764"/>
                      <a:pt x="20478" y="12343"/>
                      <a:pt x="19357" y="12343"/>
                    </a:cubicBezTo>
                    <a:close/>
                    <a:moveTo>
                      <a:pt x="17226" y="6171"/>
                    </a:moveTo>
                    <a:cubicBezTo>
                      <a:pt x="15645" y="6171"/>
                      <a:pt x="14355" y="4785"/>
                      <a:pt x="14355" y="3086"/>
                    </a:cubicBezTo>
                    <a:cubicBezTo>
                      <a:pt x="14355" y="1386"/>
                      <a:pt x="15645" y="0"/>
                      <a:pt x="17226" y="0"/>
                    </a:cubicBezTo>
                    <a:cubicBezTo>
                      <a:pt x="18807" y="0"/>
                      <a:pt x="20097" y="1386"/>
                      <a:pt x="20097" y="3086"/>
                    </a:cubicBezTo>
                    <a:cubicBezTo>
                      <a:pt x="20097" y="4785"/>
                      <a:pt x="18807" y="6171"/>
                      <a:pt x="17226" y="6171"/>
                    </a:cubicBezTo>
                    <a:close/>
                    <a:moveTo>
                      <a:pt x="10766" y="12343"/>
                    </a:moveTo>
                    <a:cubicBezTo>
                      <a:pt x="8388" y="12343"/>
                      <a:pt x="6459" y="10270"/>
                      <a:pt x="6459" y="7714"/>
                    </a:cubicBezTo>
                    <a:cubicBezTo>
                      <a:pt x="6459" y="5159"/>
                      <a:pt x="8388" y="3086"/>
                      <a:pt x="10766" y="3086"/>
                    </a:cubicBezTo>
                    <a:cubicBezTo>
                      <a:pt x="13144" y="3086"/>
                      <a:pt x="15073" y="5159"/>
                      <a:pt x="15073" y="7714"/>
                    </a:cubicBezTo>
                    <a:cubicBezTo>
                      <a:pt x="15073" y="10270"/>
                      <a:pt x="13144" y="12343"/>
                      <a:pt x="10766" y="12343"/>
                    </a:cubicBezTo>
                    <a:close/>
                    <a:moveTo>
                      <a:pt x="15667" y="21600"/>
                    </a:moveTo>
                    <a:lnTo>
                      <a:pt x="5865" y="21600"/>
                    </a:lnTo>
                    <a:cubicBezTo>
                      <a:pt x="4071" y="21600"/>
                      <a:pt x="2871" y="20431"/>
                      <a:pt x="2871" y="18478"/>
                    </a:cubicBezTo>
                    <a:cubicBezTo>
                      <a:pt x="2871" y="15754"/>
                      <a:pt x="3465" y="11571"/>
                      <a:pt x="6751" y="11571"/>
                    </a:cubicBezTo>
                    <a:cubicBezTo>
                      <a:pt x="7132" y="11571"/>
                      <a:pt x="8523" y="13247"/>
                      <a:pt x="10766" y="13247"/>
                    </a:cubicBezTo>
                    <a:cubicBezTo>
                      <a:pt x="13009" y="13247"/>
                      <a:pt x="14400" y="11571"/>
                      <a:pt x="14781" y="11571"/>
                    </a:cubicBezTo>
                    <a:cubicBezTo>
                      <a:pt x="18067" y="11571"/>
                      <a:pt x="18661" y="15754"/>
                      <a:pt x="18661" y="18478"/>
                    </a:cubicBezTo>
                    <a:cubicBezTo>
                      <a:pt x="18661" y="20431"/>
                      <a:pt x="17461" y="21600"/>
                      <a:pt x="15667" y="21600"/>
                    </a:cubicBezTo>
                    <a:close/>
                    <a:moveTo>
                      <a:pt x="4306" y="6171"/>
                    </a:moveTo>
                    <a:cubicBezTo>
                      <a:pt x="2725" y="6171"/>
                      <a:pt x="1435" y="4785"/>
                      <a:pt x="1435" y="3086"/>
                    </a:cubicBezTo>
                    <a:cubicBezTo>
                      <a:pt x="1435" y="1386"/>
                      <a:pt x="2725" y="0"/>
                      <a:pt x="4306" y="0"/>
                    </a:cubicBezTo>
                    <a:cubicBezTo>
                      <a:pt x="5887" y="0"/>
                      <a:pt x="7177" y="1386"/>
                      <a:pt x="7177" y="3086"/>
                    </a:cubicBezTo>
                    <a:cubicBezTo>
                      <a:pt x="7177" y="4785"/>
                      <a:pt x="5887" y="6171"/>
                      <a:pt x="4306" y="6171"/>
                    </a:cubicBezTo>
                    <a:close/>
                    <a:moveTo>
                      <a:pt x="3678" y="12343"/>
                    </a:moveTo>
                    <a:lnTo>
                      <a:pt x="2175" y="12343"/>
                    </a:lnTo>
                    <a:cubicBezTo>
                      <a:pt x="1054" y="12343"/>
                      <a:pt x="0" y="11764"/>
                      <a:pt x="0" y="10426"/>
                    </a:cubicBezTo>
                    <a:cubicBezTo>
                      <a:pt x="0" y="9450"/>
                      <a:pt x="-34" y="6171"/>
                      <a:pt x="1390" y="6171"/>
                    </a:cubicBezTo>
                    <a:cubicBezTo>
                      <a:pt x="1626" y="6171"/>
                      <a:pt x="2792" y="7196"/>
                      <a:pt x="4306" y="7196"/>
                    </a:cubicBezTo>
                    <a:cubicBezTo>
                      <a:pt x="4822" y="7196"/>
                      <a:pt x="5316" y="7100"/>
                      <a:pt x="5798" y="6919"/>
                    </a:cubicBezTo>
                    <a:cubicBezTo>
                      <a:pt x="5764" y="7184"/>
                      <a:pt x="5742" y="7449"/>
                      <a:pt x="5742" y="7714"/>
                    </a:cubicBezTo>
                    <a:cubicBezTo>
                      <a:pt x="5742" y="8811"/>
                      <a:pt x="6067" y="9896"/>
                      <a:pt x="6650" y="10800"/>
                    </a:cubicBezTo>
                    <a:cubicBezTo>
                      <a:pt x="5484" y="10836"/>
                      <a:pt x="4430" y="11379"/>
                      <a:pt x="3678" y="123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4781338" y="3116514"/>
              <a:ext cx="428586" cy="420853"/>
              <a:chOff x="0" y="0"/>
              <a:chExt cx="1142893" cy="1122271"/>
            </a:xfrm>
          </p:grpSpPr>
          <p:sp>
            <p:nvSpPr>
              <p:cNvPr id="47" name="Rectangle 16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17"/>
              <p:cNvSpPr/>
              <p:nvPr/>
            </p:nvSpPr>
            <p:spPr>
              <a:xfrm>
                <a:off x="364909" y="317046"/>
                <a:ext cx="413075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27" y="11631"/>
                    </a:moveTo>
                    <a:lnTo>
                      <a:pt x="12764" y="12462"/>
                    </a:lnTo>
                    <a:lnTo>
                      <a:pt x="11291" y="14123"/>
                    </a:lnTo>
                    <a:lnTo>
                      <a:pt x="12764" y="19938"/>
                    </a:lnTo>
                    <a:cubicBezTo>
                      <a:pt x="12764" y="19938"/>
                      <a:pt x="14727" y="11631"/>
                      <a:pt x="14727" y="11631"/>
                    </a:cubicBezTo>
                    <a:close/>
                    <a:moveTo>
                      <a:pt x="10309" y="14123"/>
                    </a:moveTo>
                    <a:lnTo>
                      <a:pt x="8836" y="12462"/>
                    </a:lnTo>
                    <a:lnTo>
                      <a:pt x="6873" y="11631"/>
                    </a:lnTo>
                    <a:lnTo>
                      <a:pt x="8836" y="19938"/>
                    </a:lnTo>
                    <a:cubicBezTo>
                      <a:pt x="8836" y="19938"/>
                      <a:pt x="10309" y="14123"/>
                      <a:pt x="10309" y="14123"/>
                    </a:cubicBezTo>
                    <a:close/>
                    <a:moveTo>
                      <a:pt x="15157" y="6750"/>
                    </a:moveTo>
                    <a:cubicBezTo>
                      <a:pt x="15019" y="6659"/>
                      <a:pt x="13914" y="6646"/>
                      <a:pt x="13684" y="6646"/>
                    </a:cubicBezTo>
                    <a:cubicBezTo>
                      <a:pt x="12810" y="6646"/>
                      <a:pt x="11981" y="6750"/>
                      <a:pt x="11122" y="6893"/>
                    </a:cubicBezTo>
                    <a:cubicBezTo>
                      <a:pt x="11015" y="6919"/>
                      <a:pt x="10907" y="6919"/>
                      <a:pt x="10800" y="6919"/>
                    </a:cubicBezTo>
                    <a:cubicBezTo>
                      <a:pt x="10693" y="6919"/>
                      <a:pt x="10585" y="6919"/>
                      <a:pt x="10478" y="6893"/>
                    </a:cubicBezTo>
                    <a:cubicBezTo>
                      <a:pt x="9619" y="6750"/>
                      <a:pt x="8790" y="6646"/>
                      <a:pt x="7916" y="6646"/>
                    </a:cubicBezTo>
                    <a:cubicBezTo>
                      <a:pt x="7686" y="6646"/>
                      <a:pt x="6581" y="6659"/>
                      <a:pt x="6443" y="6750"/>
                    </a:cubicBezTo>
                    <a:cubicBezTo>
                      <a:pt x="6412" y="6776"/>
                      <a:pt x="6397" y="6802"/>
                      <a:pt x="6382" y="6828"/>
                    </a:cubicBezTo>
                    <a:cubicBezTo>
                      <a:pt x="6397" y="6945"/>
                      <a:pt x="6412" y="7062"/>
                      <a:pt x="6443" y="7178"/>
                    </a:cubicBezTo>
                    <a:cubicBezTo>
                      <a:pt x="6535" y="7282"/>
                      <a:pt x="6612" y="7243"/>
                      <a:pt x="6673" y="7399"/>
                    </a:cubicBezTo>
                    <a:cubicBezTo>
                      <a:pt x="7072" y="8321"/>
                      <a:pt x="7256" y="9035"/>
                      <a:pt x="8637" y="9035"/>
                    </a:cubicBezTo>
                    <a:cubicBezTo>
                      <a:pt x="10616" y="9035"/>
                      <a:pt x="10064" y="7490"/>
                      <a:pt x="10708" y="7490"/>
                    </a:cubicBezTo>
                    <a:lnTo>
                      <a:pt x="10892" y="7490"/>
                    </a:lnTo>
                    <a:cubicBezTo>
                      <a:pt x="11536" y="7490"/>
                      <a:pt x="10984" y="9035"/>
                      <a:pt x="12963" y="9035"/>
                    </a:cubicBezTo>
                    <a:cubicBezTo>
                      <a:pt x="14344" y="9035"/>
                      <a:pt x="14528" y="8321"/>
                      <a:pt x="14927" y="7399"/>
                    </a:cubicBezTo>
                    <a:cubicBezTo>
                      <a:pt x="14988" y="7243"/>
                      <a:pt x="15065" y="7282"/>
                      <a:pt x="15157" y="7178"/>
                    </a:cubicBezTo>
                    <a:cubicBezTo>
                      <a:pt x="15188" y="7062"/>
                      <a:pt x="15203" y="6945"/>
                      <a:pt x="15218" y="6828"/>
                    </a:cubicBezTo>
                    <a:cubicBezTo>
                      <a:pt x="15203" y="6802"/>
                      <a:pt x="15188" y="6776"/>
                      <a:pt x="15157" y="6750"/>
                    </a:cubicBezTo>
                    <a:close/>
                    <a:moveTo>
                      <a:pt x="17504" y="21600"/>
                    </a:moveTo>
                    <a:lnTo>
                      <a:pt x="4096" y="21600"/>
                    </a:lnTo>
                    <a:cubicBezTo>
                      <a:pt x="1641" y="21600"/>
                      <a:pt x="0" y="20354"/>
                      <a:pt x="0" y="18238"/>
                    </a:cubicBezTo>
                    <a:cubicBezTo>
                      <a:pt x="0" y="15888"/>
                      <a:pt x="491" y="12332"/>
                      <a:pt x="3344" y="11163"/>
                    </a:cubicBezTo>
                    <a:lnTo>
                      <a:pt x="1964" y="8308"/>
                    </a:lnTo>
                    <a:lnTo>
                      <a:pt x="5247" y="8308"/>
                    </a:lnTo>
                    <a:cubicBezTo>
                      <a:pt x="5032" y="7775"/>
                      <a:pt x="4909" y="7217"/>
                      <a:pt x="4909" y="6646"/>
                    </a:cubicBezTo>
                    <a:cubicBezTo>
                      <a:pt x="4909" y="6503"/>
                      <a:pt x="4924" y="6361"/>
                      <a:pt x="4940" y="6231"/>
                    </a:cubicBezTo>
                    <a:cubicBezTo>
                      <a:pt x="4341" y="6127"/>
                      <a:pt x="1964" y="5712"/>
                      <a:pt x="1964" y="4985"/>
                    </a:cubicBezTo>
                    <a:cubicBezTo>
                      <a:pt x="1964" y="4219"/>
                      <a:pt x="4572" y="3803"/>
                      <a:pt x="5185" y="3700"/>
                    </a:cubicBezTo>
                    <a:cubicBezTo>
                      <a:pt x="5507" y="2726"/>
                      <a:pt x="6274" y="1246"/>
                      <a:pt x="7057" y="480"/>
                    </a:cubicBezTo>
                    <a:cubicBezTo>
                      <a:pt x="7364" y="182"/>
                      <a:pt x="7747" y="0"/>
                      <a:pt x="8223" y="0"/>
                    </a:cubicBezTo>
                    <a:cubicBezTo>
                      <a:pt x="9143" y="0"/>
                      <a:pt x="9880" y="805"/>
                      <a:pt x="10800" y="805"/>
                    </a:cubicBezTo>
                    <a:cubicBezTo>
                      <a:pt x="11720" y="805"/>
                      <a:pt x="12457" y="0"/>
                      <a:pt x="13377" y="0"/>
                    </a:cubicBezTo>
                    <a:cubicBezTo>
                      <a:pt x="13853" y="0"/>
                      <a:pt x="14236" y="182"/>
                      <a:pt x="14543" y="480"/>
                    </a:cubicBezTo>
                    <a:cubicBezTo>
                      <a:pt x="15326" y="1246"/>
                      <a:pt x="16093" y="2726"/>
                      <a:pt x="16415" y="3700"/>
                    </a:cubicBezTo>
                    <a:cubicBezTo>
                      <a:pt x="17028" y="3803"/>
                      <a:pt x="19636" y="4219"/>
                      <a:pt x="19636" y="4985"/>
                    </a:cubicBezTo>
                    <a:cubicBezTo>
                      <a:pt x="19636" y="5712"/>
                      <a:pt x="17259" y="6127"/>
                      <a:pt x="16660" y="6231"/>
                    </a:cubicBezTo>
                    <a:cubicBezTo>
                      <a:pt x="16737" y="6932"/>
                      <a:pt x="16630" y="7633"/>
                      <a:pt x="16353" y="8308"/>
                    </a:cubicBezTo>
                    <a:lnTo>
                      <a:pt x="19636" y="8308"/>
                    </a:lnTo>
                    <a:lnTo>
                      <a:pt x="18378" y="11228"/>
                    </a:lnTo>
                    <a:cubicBezTo>
                      <a:pt x="21124" y="12436"/>
                      <a:pt x="21600" y="15927"/>
                      <a:pt x="21600" y="18238"/>
                    </a:cubicBezTo>
                    <a:cubicBezTo>
                      <a:pt x="21600" y="20354"/>
                      <a:pt x="19959" y="21600"/>
                      <a:pt x="175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3" name="Group 11"/>
            <p:cNvGrpSpPr/>
            <p:nvPr/>
          </p:nvGrpSpPr>
          <p:grpSpPr>
            <a:xfrm>
              <a:off x="1000263" y="1487481"/>
              <a:ext cx="1993559" cy="1993559"/>
              <a:chOff x="3915273" y="2407155"/>
              <a:chExt cx="2658078" cy="2658078"/>
            </a:xfrm>
          </p:grpSpPr>
          <p:sp>
            <p:nvSpPr>
              <p:cNvPr id="43" name="Oval 12"/>
              <p:cNvSpPr/>
              <p:nvPr/>
            </p:nvSpPr>
            <p:spPr>
              <a:xfrm rot="5475139">
                <a:off x="3915273" y="2407155"/>
                <a:ext cx="2658078" cy="2658078"/>
              </a:xfrm>
              <a:prstGeom prst="ellipse">
                <a:avLst/>
              </a:prstGeom>
              <a:solidFill>
                <a:srgbClr val="E6E7EA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4" name="Group 13"/>
              <p:cNvGrpSpPr/>
              <p:nvPr/>
            </p:nvGrpSpPr>
            <p:grpSpPr>
              <a:xfrm>
                <a:off x="4684583" y="3234751"/>
                <a:ext cx="1160387" cy="850951"/>
                <a:chOff x="0" y="0"/>
                <a:chExt cx="2320771" cy="1701899"/>
              </a:xfrm>
            </p:grpSpPr>
            <p:sp>
              <p:nvSpPr>
                <p:cNvPr id="45" name="Freeform: Shape 14"/>
                <p:cNvSpPr/>
                <p:nvPr/>
              </p:nvSpPr>
              <p:spPr>
                <a:xfrm>
                  <a:off x="0" y="0"/>
                  <a:ext cx="2320771" cy="17018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80" y="21600"/>
                      </a:moveTo>
                      <a:lnTo>
                        <a:pt x="5040" y="21600"/>
                      </a:lnTo>
                      <a:cubicBezTo>
                        <a:pt x="2261" y="21600"/>
                        <a:pt x="0" y="18516"/>
                        <a:pt x="0" y="14727"/>
                      </a:cubicBezTo>
                      <a:cubicBezTo>
                        <a:pt x="0" y="11981"/>
                        <a:pt x="1192" y="9603"/>
                        <a:pt x="2902" y="8514"/>
                      </a:cubicBezTo>
                      <a:cubicBezTo>
                        <a:pt x="2891" y="8299"/>
                        <a:pt x="2880" y="8069"/>
                        <a:pt x="2880" y="7855"/>
                      </a:cubicBezTo>
                      <a:cubicBezTo>
                        <a:pt x="2880" y="3513"/>
                        <a:pt x="5456" y="0"/>
                        <a:pt x="8640" y="0"/>
                      </a:cubicBezTo>
                      <a:cubicBezTo>
                        <a:pt x="11048" y="0"/>
                        <a:pt x="13106" y="2010"/>
                        <a:pt x="13973" y="4878"/>
                      </a:cubicBezTo>
                      <a:cubicBezTo>
                        <a:pt x="14468" y="4280"/>
                        <a:pt x="15120" y="3927"/>
                        <a:pt x="15840" y="3927"/>
                      </a:cubicBezTo>
                      <a:cubicBezTo>
                        <a:pt x="17426" y="3927"/>
                        <a:pt x="18720" y="5691"/>
                        <a:pt x="18720" y="7855"/>
                      </a:cubicBezTo>
                      <a:cubicBezTo>
                        <a:pt x="18720" y="8637"/>
                        <a:pt x="18551" y="9358"/>
                        <a:pt x="18259" y="9972"/>
                      </a:cubicBezTo>
                      <a:cubicBezTo>
                        <a:pt x="20171" y="10585"/>
                        <a:pt x="21600" y="12917"/>
                        <a:pt x="21600" y="15709"/>
                      </a:cubicBezTo>
                      <a:cubicBezTo>
                        <a:pt x="21600" y="18961"/>
                        <a:pt x="19665" y="21600"/>
                        <a:pt x="1728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Freeform: Shape 15"/>
                <p:cNvSpPr/>
                <p:nvPr/>
              </p:nvSpPr>
              <p:spPr>
                <a:xfrm>
                  <a:off x="991222" y="657818"/>
                  <a:ext cx="338326" cy="6503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5" h="21600" extrusionOk="0">
                      <a:moveTo>
                        <a:pt x="13265" y="19105"/>
                      </a:moveTo>
                      <a:lnTo>
                        <a:pt x="13265" y="21214"/>
                      </a:lnTo>
                      <a:cubicBezTo>
                        <a:pt x="13265" y="21431"/>
                        <a:pt x="12941" y="21600"/>
                        <a:pt x="12525" y="21600"/>
                      </a:cubicBezTo>
                      <a:lnTo>
                        <a:pt x="9407" y="21600"/>
                      </a:lnTo>
                      <a:cubicBezTo>
                        <a:pt x="9014" y="21600"/>
                        <a:pt x="8667" y="21431"/>
                        <a:pt x="8667" y="21214"/>
                      </a:cubicBezTo>
                      <a:lnTo>
                        <a:pt x="8667" y="19105"/>
                      </a:lnTo>
                      <a:cubicBezTo>
                        <a:pt x="3262" y="18707"/>
                        <a:pt x="305" y="17020"/>
                        <a:pt x="189" y="16947"/>
                      </a:cubicBezTo>
                      <a:cubicBezTo>
                        <a:pt x="-42" y="16803"/>
                        <a:pt x="-65" y="16598"/>
                        <a:pt x="143" y="16453"/>
                      </a:cubicBezTo>
                      <a:lnTo>
                        <a:pt x="2522" y="14826"/>
                      </a:lnTo>
                      <a:cubicBezTo>
                        <a:pt x="2638" y="14742"/>
                        <a:pt x="2846" y="14693"/>
                        <a:pt x="3054" y="14681"/>
                      </a:cubicBezTo>
                      <a:cubicBezTo>
                        <a:pt x="3262" y="14669"/>
                        <a:pt x="3470" y="14705"/>
                        <a:pt x="3608" y="14790"/>
                      </a:cubicBezTo>
                      <a:cubicBezTo>
                        <a:pt x="3654" y="14802"/>
                        <a:pt x="6889" y="16417"/>
                        <a:pt x="10978" y="16417"/>
                      </a:cubicBezTo>
                      <a:cubicBezTo>
                        <a:pt x="13242" y="16417"/>
                        <a:pt x="15690" y="15790"/>
                        <a:pt x="15690" y="14428"/>
                      </a:cubicBezTo>
                      <a:cubicBezTo>
                        <a:pt x="15690" y="13271"/>
                        <a:pt x="12964" y="12704"/>
                        <a:pt x="9846" y="12054"/>
                      </a:cubicBezTo>
                      <a:cubicBezTo>
                        <a:pt x="5687" y="11198"/>
                        <a:pt x="513" y="10113"/>
                        <a:pt x="513" y="7087"/>
                      </a:cubicBezTo>
                      <a:cubicBezTo>
                        <a:pt x="513" y="4870"/>
                        <a:pt x="3839" y="3037"/>
                        <a:pt x="8667" y="2555"/>
                      </a:cubicBezTo>
                      <a:lnTo>
                        <a:pt x="8667" y="386"/>
                      </a:lnTo>
                      <a:cubicBezTo>
                        <a:pt x="8667" y="169"/>
                        <a:pt x="9014" y="0"/>
                        <a:pt x="9407" y="0"/>
                      </a:cubicBezTo>
                      <a:lnTo>
                        <a:pt x="12525" y="0"/>
                      </a:lnTo>
                      <a:cubicBezTo>
                        <a:pt x="12941" y="0"/>
                        <a:pt x="13265" y="169"/>
                        <a:pt x="13265" y="386"/>
                      </a:cubicBezTo>
                      <a:lnTo>
                        <a:pt x="13265" y="2507"/>
                      </a:lnTo>
                      <a:cubicBezTo>
                        <a:pt x="17954" y="2784"/>
                        <a:pt x="20449" y="4110"/>
                        <a:pt x="20542" y="4158"/>
                      </a:cubicBezTo>
                      <a:cubicBezTo>
                        <a:pt x="20773" y="4291"/>
                        <a:pt x="20819" y="4472"/>
                        <a:pt x="20657" y="4617"/>
                      </a:cubicBezTo>
                      <a:lnTo>
                        <a:pt x="18786" y="6376"/>
                      </a:lnTo>
                      <a:cubicBezTo>
                        <a:pt x="18670" y="6485"/>
                        <a:pt x="18486" y="6557"/>
                        <a:pt x="18255" y="6569"/>
                      </a:cubicBezTo>
                      <a:cubicBezTo>
                        <a:pt x="18024" y="6593"/>
                        <a:pt x="17816" y="6557"/>
                        <a:pt x="17631" y="6485"/>
                      </a:cubicBezTo>
                      <a:cubicBezTo>
                        <a:pt x="17608" y="6473"/>
                        <a:pt x="14812" y="5183"/>
                        <a:pt x="11347" y="5183"/>
                      </a:cubicBezTo>
                      <a:cubicBezTo>
                        <a:pt x="8413" y="5183"/>
                        <a:pt x="6380" y="5942"/>
                        <a:pt x="6380" y="7039"/>
                      </a:cubicBezTo>
                      <a:cubicBezTo>
                        <a:pt x="6380" y="8317"/>
                        <a:pt x="9199" y="8883"/>
                        <a:pt x="12479" y="9546"/>
                      </a:cubicBezTo>
                      <a:cubicBezTo>
                        <a:pt x="16730" y="10402"/>
                        <a:pt x="21535" y="11379"/>
                        <a:pt x="21535" y="14283"/>
                      </a:cubicBezTo>
                      <a:cubicBezTo>
                        <a:pt x="21535" y="16742"/>
                        <a:pt x="18162" y="18683"/>
                        <a:pt x="13265" y="191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14" name="Group 30"/>
          <p:cNvGrpSpPr/>
          <p:nvPr/>
        </p:nvGrpSpPr>
        <p:grpSpPr>
          <a:xfrm>
            <a:off x="5297170" y="614045"/>
            <a:ext cx="3043301" cy="3765550"/>
            <a:chOff x="6023992" y="1734948"/>
            <a:chExt cx="2998969" cy="3356622"/>
          </a:xfrm>
        </p:grpSpPr>
        <p:grpSp>
          <p:nvGrpSpPr>
            <p:cNvPr id="15" name="Group 31"/>
            <p:cNvGrpSpPr/>
            <p:nvPr/>
          </p:nvGrpSpPr>
          <p:grpSpPr>
            <a:xfrm>
              <a:off x="6023992" y="1734948"/>
              <a:ext cx="2772308" cy="691669"/>
              <a:chOff x="5403632" y="2007119"/>
              <a:chExt cx="2772308" cy="691669"/>
            </a:xfrm>
          </p:grpSpPr>
          <p:grpSp>
            <p:nvGrpSpPr>
              <p:cNvPr id="37" name="Group 53"/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41" name="Freeform: Shape 57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Freeform: Shape 58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8" name="Group 54"/>
              <p:cNvGrpSpPr/>
              <p:nvPr/>
            </p:nvGrpSpPr>
            <p:grpSpPr>
              <a:xfrm>
                <a:off x="5802845" y="2007119"/>
                <a:ext cx="2373095" cy="691669"/>
                <a:chOff x="6729846" y="3944213"/>
                <a:chExt cx="2373095" cy="691669"/>
              </a:xfrm>
            </p:grpSpPr>
            <p:sp>
              <p:nvSpPr>
                <p:cNvPr id="39" name="Rectangle 55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en-US" altLang="zh-CN" sz="1400" b="1">
                      <a:solidFill>
                        <a:schemeClr val="accent1"/>
                      </a:solidFill>
                    </a:rPr>
                    <a:t>1.</a:t>
                  </a:r>
                  <a:r>
                    <a:rPr lang="zh-CN" altLang="en-US" sz="1400" b="1">
                      <a:solidFill>
                        <a:schemeClr val="accent1"/>
                      </a:solidFill>
                    </a:rPr>
                    <a:t>获取</a:t>
                  </a:r>
                  <a:r>
                    <a:rPr lang="en-US" altLang="zh-CN" sz="1400" b="1">
                      <a:solidFill>
                        <a:schemeClr val="accent1"/>
                      </a:solidFill>
                    </a:rPr>
                    <a:t>“@</a:t>
                  </a:r>
                  <a:r>
                    <a:rPr lang="zh-CN" altLang="en-US" sz="1400" b="1">
                      <a:solidFill>
                        <a:schemeClr val="accent1"/>
                      </a:solidFill>
                    </a:rPr>
                    <a:t>全体成员</a:t>
                  </a:r>
                  <a:r>
                    <a:rPr lang="en-US" altLang="zh-CN" sz="1400" b="1">
                      <a:solidFill>
                        <a:schemeClr val="accent1"/>
                      </a:solidFill>
                    </a:rPr>
                    <a:t>”</a:t>
                  </a:r>
                  <a:r>
                    <a:rPr lang="zh-CN" altLang="en-US" sz="1400" b="1">
                      <a:solidFill>
                        <a:schemeClr val="accent1"/>
                      </a:solidFill>
                    </a:rPr>
                    <a:t>原文本</a:t>
                  </a:r>
                  <a:r>
                    <a:rPr lang="en-US" altLang="zh-CN" sz="1400" b="1">
                      <a:solidFill>
                        <a:schemeClr val="accent1"/>
                      </a:solidFill>
                    </a:rPr>
                    <a:t>+</a:t>
                  </a:r>
                  <a:r>
                    <a:rPr lang="zh-CN" altLang="en-US" sz="1400" b="1">
                      <a:solidFill>
                        <a:schemeClr val="accent1"/>
                      </a:solidFill>
                    </a:rPr>
                    <a:t>确定信息类型</a:t>
                  </a:r>
                  <a:endParaRPr lang="zh-CN" altLang="en-US" sz="14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" name="Rectangle 56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时间、地点、人物、事件</a:t>
                  </a:r>
                  <a:endParaRPr lang="zh-CN" altLang="en-US" sz="105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6" name="Group 32"/>
            <p:cNvGrpSpPr/>
            <p:nvPr/>
          </p:nvGrpSpPr>
          <p:grpSpPr>
            <a:xfrm>
              <a:off x="6023992" y="2623266"/>
              <a:ext cx="2998969" cy="813967"/>
              <a:chOff x="5403632" y="2996938"/>
              <a:chExt cx="2998969" cy="813967"/>
            </a:xfrm>
          </p:grpSpPr>
          <p:grpSp>
            <p:nvGrpSpPr>
              <p:cNvPr id="31" name="Group 47"/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35" name="Freeform: Shape 51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Freeform: Shape 52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2" name="Group 48"/>
              <p:cNvGrpSpPr/>
              <p:nvPr/>
            </p:nvGrpSpPr>
            <p:grpSpPr>
              <a:xfrm>
                <a:off x="5813873" y="2996938"/>
                <a:ext cx="2588728" cy="813967"/>
                <a:chOff x="6729846" y="3944213"/>
                <a:chExt cx="2588728" cy="813967"/>
              </a:xfrm>
            </p:grpSpPr>
            <p:sp>
              <p:nvSpPr>
                <p:cNvPr id="33" name="Rectangle 49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en-US" altLang="zh-CN" sz="1400" b="1">
                      <a:solidFill>
                        <a:schemeClr val="accent2"/>
                      </a:solidFill>
                    </a:rPr>
                    <a:t>2.</a:t>
                  </a:r>
                  <a:r>
                    <a:rPr lang="zh-CN" altLang="en-US" sz="1400" b="1">
                      <a:solidFill>
                        <a:schemeClr val="accent2"/>
                      </a:solidFill>
                    </a:rPr>
                    <a:t>时间</a:t>
                  </a:r>
                  <a:r>
                    <a:rPr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lang="zh-CN" altLang="en-US" sz="1400" b="1">
                      <a:solidFill>
                        <a:schemeClr val="accent2"/>
                      </a:solidFill>
                    </a:rPr>
                    <a:t>事件</a:t>
                  </a:r>
                  <a:endParaRPr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Rectangle 50"/>
                <p:cNvSpPr/>
                <p:nvPr/>
              </p:nvSpPr>
              <p:spPr>
                <a:xfrm>
                  <a:off x="6729846" y="4150818"/>
                  <a:ext cx="2588728" cy="607362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时间采用自然语言处理库：pyltp</a:t>
                  </a:r>
                  <a:endParaRPr lang="zh-CN" altLang="en-US" sz="1050">
                    <a:solidFill>
                      <a:srgbClr val="0000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事件采用pyhanlp中依存句法分析中的动宾关系</a:t>
                  </a:r>
                  <a:endParaRPr lang="zh-CN" altLang="en-US" sz="1050">
                    <a:solidFill>
                      <a:srgbClr val="0000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zh-CN" altLang="en-US" sz="105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" name="Group 33"/>
            <p:cNvGrpSpPr/>
            <p:nvPr/>
          </p:nvGrpSpPr>
          <p:grpSpPr>
            <a:xfrm>
              <a:off x="6023992" y="3502738"/>
              <a:ext cx="2772308" cy="700515"/>
              <a:chOff x="5403632" y="4279235"/>
              <a:chExt cx="2772308" cy="700515"/>
            </a:xfrm>
          </p:grpSpPr>
          <p:grpSp>
            <p:nvGrpSpPr>
              <p:cNvPr id="25" name="Group 41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9" name="Freeform: Shape 45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46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6" name="Group 42"/>
              <p:cNvGrpSpPr/>
              <p:nvPr/>
            </p:nvGrpSpPr>
            <p:grpSpPr>
              <a:xfrm>
                <a:off x="5802845" y="4288081"/>
                <a:ext cx="2373095" cy="691669"/>
                <a:chOff x="6729846" y="3944213"/>
                <a:chExt cx="2373095" cy="691669"/>
              </a:xfrm>
            </p:grpSpPr>
            <p:sp>
              <p:nvSpPr>
                <p:cNvPr id="27" name="Rectangle 43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en-US" altLang="zh-CN" sz="1400" b="1">
                      <a:solidFill>
                        <a:schemeClr val="accent3"/>
                      </a:solidFill>
                    </a:rPr>
                    <a:t>3.</a:t>
                  </a:r>
                  <a:r>
                    <a:rPr lang="zh-CN" altLang="en-US" sz="1400" b="1">
                      <a:solidFill>
                        <a:schemeClr val="accent3"/>
                      </a:solidFill>
                    </a:rPr>
                    <a:t>地点</a:t>
                  </a:r>
                  <a:r>
                    <a:rPr lang="en-US" altLang="zh-CN" sz="1400" b="1">
                      <a:solidFill>
                        <a:schemeClr val="accent3"/>
                      </a:solidFill>
                    </a:rPr>
                    <a:t>+</a:t>
                  </a:r>
                  <a:r>
                    <a:rPr lang="zh-CN" altLang="en-US" sz="1400" b="1">
                      <a:solidFill>
                        <a:schemeClr val="accent3"/>
                      </a:solidFill>
                    </a:rPr>
                    <a:t>人物</a:t>
                  </a:r>
                  <a:endParaRPr lang="zh-CN" altLang="en-US" sz="1400" b="1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8" name="Rectangle 44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地点和任务采用</a:t>
                  </a:r>
                  <a:r>
                    <a:rPr lang="zh-CN" altLang="en-US" sz="1050">
                      <a:solidFill>
                        <a:srgbClr val="000000"/>
                      </a:solidFill>
                      <a:sym typeface="+mn-ea"/>
                    </a:rPr>
                    <a:t>pyhanlp，并且用正则加入了特判</a:t>
                  </a:r>
                  <a:endParaRPr lang="en-US" altLang="zh-CN" sz="105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8" name="Group 34"/>
            <p:cNvGrpSpPr/>
            <p:nvPr/>
          </p:nvGrpSpPr>
          <p:grpSpPr>
            <a:xfrm>
              <a:off x="6023992" y="4391055"/>
              <a:ext cx="2772308" cy="700515"/>
              <a:chOff x="5403632" y="4279235"/>
              <a:chExt cx="2772308" cy="700515"/>
            </a:xfrm>
          </p:grpSpPr>
          <p:grpSp>
            <p:nvGrpSpPr>
              <p:cNvPr id="19" name="Group 35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3" name="Freeform: Shape 39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Freeform: Shape 40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0" name="Group 36"/>
              <p:cNvGrpSpPr/>
              <p:nvPr/>
            </p:nvGrpSpPr>
            <p:grpSpPr>
              <a:xfrm>
                <a:off x="5802845" y="4288081"/>
                <a:ext cx="2373095" cy="691669"/>
                <a:chOff x="6729846" y="3944213"/>
                <a:chExt cx="2373095" cy="691669"/>
              </a:xfrm>
            </p:grpSpPr>
            <p:sp>
              <p:nvSpPr>
                <p:cNvPr id="21" name="Rectangle 37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/>
                </a:bodyPr>
                <a:lstStyle/>
                <a:p>
                  <a:r>
                    <a:rPr lang="en-US" altLang="zh-CN" sz="1400" b="1">
                      <a:solidFill>
                        <a:schemeClr val="accent4"/>
                      </a:solidFill>
                    </a:rPr>
                    <a:t>4.</a:t>
                  </a:r>
                  <a:r>
                    <a:rPr lang="zh-CN" altLang="en-US" sz="1400" b="1">
                      <a:solidFill>
                        <a:schemeClr val="accent4"/>
                      </a:solidFill>
                    </a:rPr>
                    <a:t>功能整合</a:t>
                  </a:r>
                  <a:endParaRPr lang="zh-CN" altLang="en-US" sz="1400" b="1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2" name="Rectangle 38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将</a:t>
                  </a:r>
                  <a:r>
                    <a:rPr lang="en-US" altLang="zh-CN" sz="1050">
                      <a:solidFill>
                        <a:srgbClr val="000000"/>
                      </a:solidFill>
                    </a:rPr>
                    <a:t>1,2,3</a:t>
                  </a:r>
                  <a:r>
                    <a:rPr lang="zh-CN" altLang="en-US" sz="1050">
                      <a:solidFill>
                        <a:srgbClr val="000000"/>
                      </a:solidFill>
                    </a:rPr>
                    <a:t>整合为一个文件，并且写入到</a:t>
                  </a:r>
                  <a:r>
                    <a:rPr lang="en-US" altLang="zh-CN" sz="1050">
                      <a:solidFill>
                        <a:srgbClr val="000000"/>
                      </a:solidFill>
                    </a:rPr>
                    <a:t>result.txt</a:t>
                  </a:r>
                  <a:r>
                    <a:rPr lang="zh-CN" altLang="en-US" sz="1050">
                      <a:solidFill>
                        <a:srgbClr val="000000"/>
                      </a:solidFill>
                    </a:rPr>
                    <a:t>中</a:t>
                  </a:r>
                  <a:endParaRPr lang="zh-CN" altLang="en-US" sz="10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61" name="Title 1"/>
          <p:cNvSpPr txBox="1"/>
          <p:nvPr/>
        </p:nvSpPr>
        <p:spPr>
          <a:xfrm>
            <a:off x="619125" y="175895"/>
            <a:ext cx="3635375" cy="447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任务流程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任务型信息提取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715398" y="2676277"/>
            <a:ext cx="5622719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具体代码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0126" y="1299129"/>
            <a:ext cx="1552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600" spc="300">
                <a:solidFill>
                  <a:srgbClr val="DD61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+mn-ea"/>
                <a:sym typeface="+mn-lt"/>
              </a:rPr>
              <a:t>04</a:t>
            </a:r>
            <a:endParaRPr lang="zh-CN" altLang="en-US" sz="9600" spc="300">
              <a:solidFill>
                <a:srgbClr val="DD61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2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36" presetClass="emph" presetSubtype="0" fill="hold" grpId="1" nodeType="afterEffect"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2"/>
      <p:bldP spid="14" grpId="3"/>
    </p:bldLst>
  </p:timing>
</p:sld>
</file>

<file path=ppt/tags/tag1.xml><?xml version="1.0" encoding="utf-8"?>
<p:tagLst xmlns:p="http://schemas.openxmlformats.org/presentationml/2006/main">
  <p:tag name="REFSHAPE" val="1059850348"/>
  <p:tag name="KSO_WM_UNIT_PLACING_PICTURE_USER_VIEWPORT" val="{&quot;height&quot;:6065,&quot;width&quot;:8380}"/>
</p:tagLst>
</file>

<file path=ppt/tags/tag2.xml><?xml version="1.0" encoding="utf-8"?>
<p:tagLst xmlns:p="http://schemas.openxmlformats.org/presentationml/2006/main">
  <p:tag name="KSO_WM_UNIT_PLACING_PICTURE_USER_VIEWPORT" val="{&quot;height&quot;:6485,&quot;width&quot;:8609}"/>
</p:tagLst>
</file>

<file path=ppt/tags/tag3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RESENTATION_TITLE" val="www.33ppt.com"/>
</p:tagLst>
</file>

<file path=ppt/theme/theme1.xml><?xml version="1.0" encoding="utf-8"?>
<a:theme xmlns:a="http://schemas.openxmlformats.org/drawingml/2006/main" name="33ppt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演示</Application>
  <PresentationFormat>On-screen Show (16:9)</PresentationFormat>
  <Paragraphs>211</Paragraphs>
  <Slides>23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Agency FB</vt:lpstr>
      <vt:lpstr>Trebuchet MS</vt:lpstr>
      <vt:lpstr>Impact</vt:lpstr>
      <vt:lpstr>U.S. 101</vt:lpstr>
      <vt:lpstr>Segoe Print</vt:lpstr>
      <vt:lpstr>Roboto</vt:lpstr>
      <vt:lpstr>Open Sans Light</vt:lpstr>
      <vt:lpstr>Calibri</vt:lpstr>
      <vt:lpstr>Arial Unicode MS</vt:lpstr>
      <vt:lpstr>Yu Gothic UI Light</vt:lpstr>
      <vt:lpstr>Verdana</vt:lpstr>
      <vt:lpstr>33ppt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苏州珀菲科特网络科技有限公司</Company>
  <LinksUpToDate>false</LinksUpToDate>
  <SharedDoc>false</SharedDoc>
  <HyperlinksChanged>false</HyperlinksChanged>
  <AppVersion>14.0000</AppVersion>
  <Manager>www.515ppt.com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www.515ppt.com</dc:title>
  <dc:creator>www.515ppt.com</dc:creator>
  <cp:keywords>更多精品文档，请访问www.515ppt.com</cp:keywords>
  <dc:description>更多精品文档，请访问www.515ppt.com</dc:description>
  <dc:subject>www.515ppt.com</dc:subject>
  <cp:category>www.515ppt.com</cp:category>
  <cp:lastModifiedBy>豆豆</cp:lastModifiedBy>
  <cp:revision>11</cp:revision>
  <dcterms:created xsi:type="dcterms:W3CDTF">2015-12-11T17:46:00Z</dcterms:created>
  <dcterms:modified xsi:type="dcterms:W3CDTF">2020-05-30T15:21:48Z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