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2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2-17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2-17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AAF-49CC-A3B2-D68D4966518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AAF-49CC-A3B2-D68D4966518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AAF-49CC-A3B2-D68D4966518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AAF-49CC-A3B2-D68D496651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7</c:v>
                </c:pt>
                <c:pt idx="2">
                  <c:v>4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AF-49CC-A3B2-D68D49665185}"/>
            </c:ext>
          </c:extLst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1AAF-49CC-A3B2-D68D49665185}"/>
              </c:ext>
            </c:extLst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AAF-49CC-A3B2-D68D49665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4-4FFC-AF02-FE9009EE906B}"/>
            </c:ext>
          </c:extLst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4-4FFC-AF02-FE9009EE906B}"/>
            </c:ext>
          </c:extLst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4-4FFC-AF02-FE9009EE906B}"/>
            </c:ext>
          </c:extLst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4-4FFC-AF02-FE9009EE906B}"/>
            </c:ext>
          </c:extLst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E4-4FFC-AF02-FE9009EE906B}"/>
            </c:ext>
          </c:extLst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1E4-4FFC-AF02-FE9009EE906B}"/>
            </c:ext>
          </c:extLst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E4-4FFC-AF02-FE9009EE906B}"/>
            </c:ext>
          </c:extLst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1E4-4FFC-AF02-FE9009EE906B}"/>
            </c:ext>
          </c:extLst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E4-4FFC-AF02-FE9009EE906B}"/>
            </c:ext>
          </c:extLst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1E4-4FFC-AF02-FE9009EE906B}"/>
            </c:ext>
          </c:extLst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1E4-4FFC-AF02-FE9009EE906B}"/>
            </c:ext>
          </c:extLst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1E4-4FFC-AF02-FE9009EE9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309584"/>
        <c:axId val="400306056"/>
      </c:barChart>
      <c:catAx>
        <c:axId val="40030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6056"/>
        <c:crosses val="autoZero"/>
        <c:auto val="1"/>
        <c:lblAlgn val="ctr"/>
        <c:lblOffset val="100"/>
        <c:noMultiLvlLbl val="0"/>
      </c:catAx>
      <c:valAx>
        <c:axId val="40030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0030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900BDBE5-8AD9-4A4B-B5ED-E7F298DBF1BC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42271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+(0)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+(-1)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+(1)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0000000-0008-0000-02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03551"/>
              </p:ext>
            </p:extLst>
          </p:nvPr>
        </p:nvGraphicFramePr>
        <p:xfrm>
          <a:off x="-18410" y="-9026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2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641170"/>
              </p:ext>
            </p:extLst>
          </p:nvPr>
        </p:nvGraphicFramePr>
        <p:xfrm>
          <a:off x="-18410" y="3209602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8A203BA-480A-4608-A304-B3BC680C0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850" y="0"/>
            <a:ext cx="4884369" cy="41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FD4FF-CC07-40BF-8CF2-DDC62957C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851" y="524598"/>
            <a:ext cx="4884375" cy="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10848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131</cp:revision>
  <dcterms:created xsi:type="dcterms:W3CDTF">2018-05-21T22:56:24Z</dcterms:created>
  <dcterms:modified xsi:type="dcterms:W3CDTF">2020-02-17T16:27:23Z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2020-02-05T17:51:50.9205185Z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cac1afbc-b2da-45eb-9cb6-3484679560c1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