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2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3-02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3-02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65F-4C95-B903-B8F3AFDF56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65F-4C95-B903-B8F3AFDF568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65F-4C95-B903-B8F3AFDF568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65F-4C95-B903-B8F3AFDF56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7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5F-4C95-B903-B8F3AFDF568B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265F-4C95-B903-B8F3AFDF568B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65F-4C95-B903-B8F3AFDF5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43-48A7-B976-C460E8E6F3E8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43-48A7-B976-C460E8E6F3E8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43-48A7-B976-C460E8E6F3E8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43-48A7-B976-C460E8E6F3E8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43-48A7-B976-C460E8E6F3E8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43-48A7-B976-C460E8E6F3E8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43-48A7-B976-C460E8E6F3E8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43-48A7-B976-C460E8E6F3E8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43-48A7-B976-C460E8E6F3E8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243-48A7-B976-C460E8E6F3E8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243-48A7-B976-C460E8E6F3E8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243-48A7-B976-C460E8E6F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0980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D9FC5D-177E-4C4D-B0F4-149C2B396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38842"/>
              </p:ext>
            </p:extLst>
          </p:nvPr>
        </p:nvGraphicFramePr>
        <p:xfrm>
          <a:off x="7347602" y="39475"/>
          <a:ext cx="4844397" cy="952500"/>
        </p:xfrm>
        <a:graphic>
          <a:graphicData uri="http://schemas.openxmlformats.org/drawingml/2006/table">
            <a:tbl>
              <a:tblPr/>
              <a:tblGrid>
                <a:gridCol w="1281747">
                  <a:extLst>
                    <a:ext uri="{9D8B030D-6E8A-4147-A177-3AD203B41FA5}">
                      <a16:colId xmlns:a16="http://schemas.microsoft.com/office/drawing/2014/main" val="3715576715"/>
                    </a:ext>
                  </a:extLst>
                </a:gridCol>
                <a:gridCol w="928509">
                  <a:extLst>
                    <a:ext uri="{9D8B030D-6E8A-4147-A177-3AD203B41FA5}">
                      <a16:colId xmlns:a16="http://schemas.microsoft.com/office/drawing/2014/main" val="2598931710"/>
                    </a:ext>
                  </a:extLst>
                </a:gridCol>
                <a:gridCol w="817492">
                  <a:extLst>
                    <a:ext uri="{9D8B030D-6E8A-4147-A177-3AD203B41FA5}">
                      <a16:colId xmlns:a16="http://schemas.microsoft.com/office/drawing/2014/main" val="3713432080"/>
                    </a:ext>
                  </a:extLst>
                </a:gridCol>
                <a:gridCol w="978972">
                  <a:extLst>
                    <a:ext uri="{9D8B030D-6E8A-4147-A177-3AD203B41FA5}">
                      <a16:colId xmlns:a16="http://schemas.microsoft.com/office/drawing/2014/main" val="2168362405"/>
                    </a:ext>
                  </a:extLst>
                </a:gridCol>
                <a:gridCol w="837677">
                  <a:extLst>
                    <a:ext uri="{9D8B030D-6E8A-4147-A177-3AD203B41FA5}">
                      <a16:colId xmlns:a16="http://schemas.microsoft.com/office/drawing/2014/main" val="374852613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68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Rudolph Fulgham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FGPC1244T100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KK99800144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784561A72739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v4.10-7-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837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06327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53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01765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021466"/>
              </p:ext>
            </p:extLst>
          </p:nvPr>
        </p:nvGraphicFramePr>
        <p:xfrm>
          <a:off x="18411" y="-9026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722192"/>
              </p:ext>
            </p:extLst>
          </p:nvPr>
        </p:nvGraphicFramePr>
        <p:xfrm>
          <a:off x="18411" y="320960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10934</TotalTime>
  <Words>61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134</cp:revision>
  <dcterms:created xsi:type="dcterms:W3CDTF">2018-05-21T22:56:24Z</dcterms:created>
  <dcterms:modified xsi:type="dcterms:W3CDTF">2020-03-02T15:52:59Z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