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2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4-13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4-13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4D-431D-9754-46DBBD0EAE0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4D-431D-9754-46DBBD0EAE0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B4D-431D-9754-46DBBD0EAE0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B4D-431D-9754-46DBBD0EAE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6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4D-431D-9754-46DBBD0EAE0C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CB4D-431D-9754-46DBBD0EAE0C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B4D-431D-9754-46DBBD0EA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E2-BF6C-28B337149571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E2-BF6C-28B337149571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E2-BF6C-28B337149571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F2-46E2-BF6C-28B337149571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F2-46E2-BF6C-28B337149571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F2-46E2-BF6C-28B337149571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DF2-46E2-BF6C-28B337149571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DF2-46E2-BF6C-28B337149571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F2-46E2-BF6C-28B337149571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DF2-46E2-BF6C-28B337149571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DF2-46E2-BF6C-28B337149571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DF2-46E2-BF6C-28B337149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2020-04-14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00515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094757"/>
              </p:ext>
            </p:extLst>
          </p:nvPr>
        </p:nvGraphicFramePr>
        <p:xfrm>
          <a:off x="-18410" y="40634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65835"/>
              </p:ext>
            </p:extLst>
          </p:nvPr>
        </p:nvGraphicFramePr>
        <p:xfrm>
          <a:off x="-18410" y="325926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331810-E8FF-48A1-B9C1-73FF341F9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61467"/>
              </p:ext>
            </p:extLst>
          </p:nvPr>
        </p:nvGraphicFramePr>
        <p:xfrm>
          <a:off x="7341850" y="7372"/>
          <a:ext cx="4864100" cy="1143000"/>
        </p:xfrm>
        <a:graphic>
          <a:graphicData uri="http://schemas.openxmlformats.org/drawingml/2006/table">
            <a:tbl>
              <a:tblPr firstRow="1" firstCol="1" bandRow="1"/>
              <a:tblGrid>
                <a:gridCol w="1286058">
                  <a:extLst>
                    <a:ext uri="{9D8B030D-6E8A-4147-A177-3AD203B41FA5}">
                      <a16:colId xmlns:a16="http://schemas.microsoft.com/office/drawing/2014/main" val="505442197"/>
                    </a:ext>
                  </a:extLst>
                </a:gridCol>
                <a:gridCol w="929527">
                  <a:extLst>
                    <a:ext uri="{9D8B030D-6E8A-4147-A177-3AD203B41FA5}">
                      <a16:colId xmlns:a16="http://schemas.microsoft.com/office/drawing/2014/main" val="3307132241"/>
                    </a:ext>
                  </a:extLst>
                </a:gridCol>
                <a:gridCol w="827661">
                  <a:extLst>
                    <a:ext uri="{9D8B030D-6E8A-4147-A177-3AD203B41FA5}">
                      <a16:colId xmlns:a16="http://schemas.microsoft.com/office/drawing/2014/main" val="1677047799"/>
                    </a:ext>
                  </a:extLst>
                </a:gridCol>
                <a:gridCol w="980460">
                  <a:extLst>
                    <a:ext uri="{9D8B030D-6E8A-4147-A177-3AD203B41FA5}">
                      <a16:colId xmlns:a16="http://schemas.microsoft.com/office/drawing/2014/main" val="4281891798"/>
                    </a:ext>
                  </a:extLst>
                </a:gridCol>
                <a:gridCol w="840394">
                  <a:extLst>
                    <a:ext uri="{9D8B030D-6E8A-4147-A177-3AD203B41FA5}">
                      <a16:colId xmlns:a16="http://schemas.microsoft.com/office/drawing/2014/main" val="3461117895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Reconnected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7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728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631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63022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Disconnected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79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53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11094</TotalTime>
  <Words>55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141</cp:revision>
  <dcterms:created xsi:type="dcterms:W3CDTF">2018-05-21T22:56:24Z</dcterms:created>
  <dcterms:modified xsi:type="dcterms:W3CDTF">2020-04-14T18:01:01Z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