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6-19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6-19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Report'!$DF$25:$DF$28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5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748608"/>
        <c:axId val="422543856"/>
      </c:barChart>
      <c:catAx>
        <c:axId val="31574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2543856"/>
        <c:crosses val="autoZero"/>
        <c:auto val="1"/>
        <c:lblAlgn val="ctr"/>
        <c:lblOffset val="100"/>
        <c:noMultiLvlLbl val="0"/>
      </c:catAx>
      <c:valAx>
        <c:axId val="4225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57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13364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8239"/>
              </p:ext>
            </p:extLst>
          </p:nvPr>
        </p:nvGraphicFramePr>
        <p:xfrm>
          <a:off x="2491" y="-8835"/>
          <a:ext cx="7320947" cy="324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428245"/>
              </p:ext>
            </p:extLst>
          </p:nvPr>
        </p:nvGraphicFramePr>
        <p:xfrm>
          <a:off x="17163" y="3166580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67730"/>
              </p:ext>
            </p:extLst>
          </p:nvPr>
        </p:nvGraphicFramePr>
        <p:xfrm>
          <a:off x="7322192" y="1012075"/>
          <a:ext cx="4869807" cy="1905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61165"/>
                <a:gridCol w="1331184"/>
                <a:gridCol w="1253162"/>
                <a:gridCol w="1024296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Judy Tanner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KK99900015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v4.9-6-3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66101"/>
              </p:ext>
            </p:extLst>
          </p:nvPr>
        </p:nvGraphicFramePr>
        <p:xfrm>
          <a:off x="7322192" y="2432477"/>
          <a:ext cx="4869808" cy="69865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49136"/>
                <a:gridCol w="1285198"/>
                <a:gridCol w="1456237"/>
                <a:gridCol w="879237"/>
              </a:tblGrid>
              <a:tr h="232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Jaime Cadena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FGPC1244T100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KK99800004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v4.9-6-3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2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Aldo Caballero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FGPC1244T100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KK99800098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v4.9-6-3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2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 Burns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KN88800112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10389</TotalTime>
  <Words>73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101</cp:revision>
  <dcterms:created xsi:type="dcterms:W3CDTF">2018-05-21T22:56:24Z</dcterms:created>
  <dcterms:modified xsi:type="dcterms:W3CDTF">2019-06-19T14:51:59Z</dcterms:modified>
</cp:coreProperties>
</file>