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7-08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7-08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Report'!$DI$25:$DI$28</c:f>
              <c:numCache>
                <c:formatCode>General</c:formatCode>
                <c:ptCount val="4"/>
                <c:pt idx="0">
                  <c:v>30</c:v>
                </c:pt>
                <c:pt idx="1">
                  <c:v>9</c:v>
                </c:pt>
                <c:pt idx="2">
                  <c:v>7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Report'!$J$71:$M$71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11</c:v>
                </c:pt>
              </c:numCache>
            </c:numRef>
          </c:val>
        </c:ser>
        <c:ser>
          <c:idx val="11"/>
          <c:order val="1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0082736"/>
        <c:axId val="470083128"/>
      </c:barChart>
      <c:catAx>
        <c:axId val="47008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0083128"/>
        <c:crosses val="autoZero"/>
        <c:auto val="1"/>
        <c:lblAlgn val="ctr"/>
        <c:lblOffset val="100"/>
        <c:noMultiLvlLbl val="0"/>
      </c:catAx>
      <c:valAx>
        <c:axId val="47008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008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44936" y="130286"/>
            <a:ext cx="1291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9178" y="1715033"/>
            <a:ext cx="1317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Disconnect</a:t>
            </a:r>
          </a:p>
        </p:txBody>
      </p:sp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162904"/>
              </p:ext>
            </p:extLst>
          </p:nvPr>
        </p:nvGraphicFramePr>
        <p:xfrm>
          <a:off x="-18199" y="26628"/>
          <a:ext cx="7320947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357186"/>
              </p:ext>
            </p:extLst>
          </p:nvPr>
        </p:nvGraphicFramePr>
        <p:xfrm>
          <a:off x="-2282" y="3198308"/>
          <a:ext cx="730502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89066"/>
              </p:ext>
            </p:extLst>
          </p:nvPr>
        </p:nvGraphicFramePr>
        <p:xfrm>
          <a:off x="7310651" y="1078181"/>
          <a:ext cx="4881349" cy="1905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967805"/>
                <a:gridCol w="1389156"/>
                <a:gridCol w="1574030"/>
                <a:gridCol w="950358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Matt Keck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FGPC1244T100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KK99800134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v4.8-5-2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46508"/>
              </p:ext>
            </p:extLst>
          </p:nvPr>
        </p:nvGraphicFramePr>
        <p:xfrm>
          <a:off x="7302747" y="2662929"/>
          <a:ext cx="4889253" cy="19050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56347"/>
                <a:gridCol w="1216693"/>
                <a:gridCol w="1444227"/>
                <a:gridCol w="871986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David Woodman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FGAC7044U10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KN88800138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v4.9-6-3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67044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Last 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10450</TotalTime>
  <Words>63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104</cp:revision>
  <dcterms:created xsi:type="dcterms:W3CDTF">2018-05-21T22:56:24Z</dcterms:created>
  <dcterms:modified xsi:type="dcterms:W3CDTF">2019-07-08T17:38:45Z</dcterms:modified>
</cp:coreProperties>
</file>