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7-15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Report'!$DJ$25:$DJ$28</c:f>
              <c:numCache>
                <c:formatCode>General</c:formatCode>
                <c:ptCount val="4"/>
                <c:pt idx="0">
                  <c:v>30</c:v>
                </c:pt>
                <c:pt idx="1">
                  <c:v>9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Report'!$J$71:$M$71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12</c:v>
                </c:pt>
              </c:numCache>
            </c:numRef>
          </c:val>
        </c:ser>
        <c:ser>
          <c:idx val="11"/>
          <c:order val="1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0672376"/>
        <c:axId val="510667280"/>
      </c:barChart>
      <c:catAx>
        <c:axId val="51067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667280"/>
        <c:crosses val="autoZero"/>
        <c:auto val="1"/>
        <c:lblAlgn val="ctr"/>
        <c:lblOffset val="100"/>
        <c:noMultiLvlLbl val="0"/>
      </c:catAx>
      <c:valAx>
        <c:axId val="51066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067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9178" y="1715033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71184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612154"/>
              </p:ext>
            </p:extLst>
          </p:nvPr>
        </p:nvGraphicFramePr>
        <p:xfrm>
          <a:off x="0" y="-9027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926515"/>
              </p:ext>
            </p:extLst>
          </p:nvPr>
        </p:nvGraphicFramePr>
        <p:xfrm>
          <a:off x="27614" y="3237469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37934"/>
              </p:ext>
            </p:extLst>
          </p:nvPr>
        </p:nvGraphicFramePr>
        <p:xfrm>
          <a:off x="7332644" y="988125"/>
          <a:ext cx="4859356" cy="19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053"/>
                <a:gridCol w="1209253"/>
                <a:gridCol w="1435396"/>
                <a:gridCol w="866654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David Woodman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FGAC7044U10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KN88800138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v4.9-6-3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60671"/>
              </p:ext>
            </p:extLst>
          </p:nvPr>
        </p:nvGraphicFramePr>
        <p:xfrm>
          <a:off x="7332643" y="2776564"/>
          <a:ext cx="4859357" cy="19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455"/>
                <a:gridCol w="1282440"/>
                <a:gridCol w="1453112"/>
                <a:gridCol w="87735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Aldo Caballero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KK99800098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v4.9-6-3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10454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105</cp:revision>
  <dcterms:created xsi:type="dcterms:W3CDTF">2018-05-21T22:56:24Z</dcterms:created>
  <dcterms:modified xsi:type="dcterms:W3CDTF">2019-07-15T14:54:05Z</dcterms:modified>
</cp:coreProperties>
</file>