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10-11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10-11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7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2893200"/>
        <c:axId val="352893592"/>
      </c:barChart>
      <c:catAx>
        <c:axId val="3528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52893592"/>
        <c:crosses val="autoZero"/>
        <c:auto val="1"/>
        <c:lblAlgn val="ctr"/>
        <c:lblOffset val="100"/>
        <c:noMultiLvlLbl val="0"/>
      </c:catAx>
      <c:valAx>
        <c:axId val="35289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5289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39" y="0"/>
            <a:ext cx="5001643" cy="1815921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11803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519061"/>
              </p:ext>
            </p:extLst>
          </p:nvPr>
        </p:nvGraphicFramePr>
        <p:xfrm>
          <a:off x="18411" y="18841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937528"/>
              </p:ext>
            </p:extLst>
          </p:nvPr>
        </p:nvGraphicFramePr>
        <p:xfrm>
          <a:off x="18411" y="3237469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10598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121</cp:revision>
  <dcterms:created xsi:type="dcterms:W3CDTF">2018-05-21T22:56:24Z</dcterms:created>
  <dcterms:modified xsi:type="dcterms:W3CDTF">2019-10-11T21:23:27Z</dcterms:modified>
</cp:coreProperties>
</file>