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Connectivity%20Report%2010-17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10-17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Report'!$J$25:$J$28</c:f>
              <c:numCache>
                <c:formatCode>General</c:formatCode>
                <c:ptCount val="4"/>
                <c:pt idx="0">
                  <c:v>27</c:v>
                </c:pt>
                <c:pt idx="1">
                  <c:v>6</c:v>
                </c:pt>
                <c:pt idx="2">
                  <c:v>5</c:v>
                </c:pt>
                <c:pt idx="3">
                  <c:v>11</c:v>
                </c:pt>
              </c:numCache>
            </c:numRef>
          </c:val>
        </c:ser>
        <c:ser>
          <c:idx val="1"/>
          <c:order val="1"/>
          <c:tx>
            <c:strRef>
              <c:f>'09-04-19'!$H$31:$H$34</c:f>
              <c:strCache>
                <c:ptCount val="4"/>
                <c:pt idx="0">
                  <c:v>FGAC7044U10</c:v>
                </c:pt>
                <c:pt idx="1">
                  <c:v>FGAC7044U10</c:v>
                </c:pt>
                <c:pt idx="2">
                  <c:v>FGRC0844ST</c:v>
                </c:pt>
                <c:pt idx="3">
                  <c:v>FGRC0844ST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cat>
            <c:strRef>
              <c:f>'09-04-19'!$B$35:$G$35</c:f>
              <c:strCache>
                <c:ptCount val="6"/>
                <c:pt idx="0">
                  <c:v>Scheer</c:v>
                </c:pt>
                <c:pt idx="1">
                  <c:v>Philip</c:v>
                </c:pt>
                <c:pt idx="2">
                  <c:v>Middletown</c:v>
                </c:pt>
                <c:pt idx="3">
                  <c:v>CT</c:v>
                </c:pt>
                <c:pt idx="4">
                  <c:v>KK99900027</c:v>
                </c:pt>
                <c:pt idx="5">
                  <c:v>v4.8-5-2</c:v>
                </c:pt>
              </c:strCache>
            </c:strRef>
          </c:cat>
          <c:val>
            <c:numRef>
              <c:f>'09-04-19'!$H$35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Report'!$E$71</c:f>
              <c:strCache>
                <c:ptCount val="1"/>
                <c:pt idx="0">
                  <c:v>v4.9-6-3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Report'!$F$71:$I$71</c:f>
              <c:numCache>
                <c:formatCode>General</c:formatCode>
                <c:ptCount val="4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9</c:v>
                </c:pt>
              </c:numCache>
            </c:numRef>
          </c:val>
        </c:ser>
        <c:ser>
          <c:idx val="11"/>
          <c:order val="1"/>
          <c:tx>
            <c:strRef>
              <c:f>'Generated Report'!$E$72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Report'!$F$72:$I$72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ser>
          <c:idx val="12"/>
          <c:order val="2"/>
          <c:tx>
            <c:strRef>
              <c:f>'Generated Report'!$E$73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Report'!$F$73:$I$73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3"/>
          <c:order val="3"/>
          <c:tx>
            <c:strRef>
              <c:f>'Generated Report'!$E$74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Report'!$F$74:$I$74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4"/>
          <c:order val="4"/>
          <c:tx>
            <c:strRef>
              <c:f>'Generated Report'!$E$75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Report'!$F$75:$I$75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5"/>
          <c:order val="5"/>
          <c:tx>
            <c:strRef>
              <c:f>'Generated Report'!$E$76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Report'!$F$76:$I$76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ser>
          <c:idx val="16"/>
          <c:order val="6"/>
          <c:tx>
            <c:strRef>
              <c:f>'Generated Report'!$E$77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Report'!$F$77:$I$77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7"/>
          <c:order val="7"/>
          <c:tx>
            <c:strRef>
              <c:f>'Generated Report'!$E$78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Report'!$F$78:$I$78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8"/>
          <c:order val="8"/>
          <c:tx>
            <c:strRef>
              <c:f>'Generated Report'!$E$79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Report'!$F$79:$I$79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9"/>
          <c:order val="9"/>
          <c:tx>
            <c:strRef>
              <c:f>'Generated Report'!$E$80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Report'!$F$80:$I$80</c:f>
              <c:numCache>
                <c:formatCode>General</c:formatCode>
                <c:ptCount val="4"/>
                <c:pt idx="0">
                  <c:v>27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0"/>
          <c:order val="10"/>
          <c:tx>
            <c:strRef>
              <c:f>'Generated Report'!$E$81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Report'!$F$81:$I$81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4051968"/>
        <c:axId val="424051576"/>
      </c:barChart>
      <c:catAx>
        <c:axId val="42405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24051576"/>
        <c:crosses val="autoZero"/>
        <c:auto val="1"/>
        <c:lblAlgn val="ctr"/>
        <c:lblOffset val="100"/>
        <c:noMultiLvlLbl val="0"/>
      </c:catAx>
      <c:valAx>
        <c:axId val="424051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2405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2019-10-17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178261"/>
              </p:ext>
            </p:extLst>
          </p:nvPr>
        </p:nvGraphicFramePr>
        <p:xfrm>
          <a:off x="7341847" y="416503"/>
          <a:ext cx="4850151" cy="594360"/>
        </p:xfrm>
        <a:graphic>
          <a:graphicData uri="http://schemas.openxmlformats.org/drawingml/2006/table">
            <a:tbl>
              <a:tblPr firstRow="1" firstCol="1" bandRow="1"/>
              <a:tblGrid>
                <a:gridCol w="844026"/>
                <a:gridCol w="1025699"/>
                <a:gridCol w="987364"/>
                <a:gridCol w="1100701"/>
                <a:gridCol w="892361"/>
              </a:tblGrid>
              <a:tr h="190500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Disconnected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Terry Zias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FGRC0844ST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KK99900062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78456182A798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v4.8-5-2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David Keck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FGVH2177TF0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WB64657011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6C0B8419D756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PW1MA079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75484"/>
              </p:ext>
            </p:extLst>
          </p:nvPr>
        </p:nvGraphicFramePr>
        <p:xfrm>
          <a:off x="7341848" y="0"/>
          <a:ext cx="4850151" cy="403860"/>
        </p:xfrm>
        <a:graphic>
          <a:graphicData uri="http://schemas.openxmlformats.org/drawingml/2006/table">
            <a:tbl>
              <a:tblPr firstRow="1" firstCol="1" bandRow="1"/>
              <a:tblGrid>
                <a:gridCol w="896087"/>
                <a:gridCol w="1097592"/>
                <a:gridCol w="997715"/>
                <a:gridCol w="1153663"/>
                <a:gridCol w="705094"/>
              </a:tblGrid>
              <a:tr h="190500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Curt Young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FGAC7044U10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KN88800135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6014B313519D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v4.9-6-3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047439"/>
              </p:ext>
            </p:extLst>
          </p:nvPr>
        </p:nvGraphicFramePr>
        <p:xfrm>
          <a:off x="8041718" y="3849763"/>
          <a:ext cx="3411310" cy="1741805"/>
        </p:xfrm>
        <a:graphic>
          <a:graphicData uri="http://schemas.openxmlformats.org/drawingml/2006/table">
            <a:tbl>
              <a:tblPr firstRow="1" firstCol="1" bandRow="1"/>
              <a:tblGrid>
                <a:gridCol w="1539240"/>
                <a:gridCol w="669346"/>
                <a:gridCol w="683260"/>
                <a:gridCol w="519464"/>
              </a:tblGrid>
              <a:tr h="341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Last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This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+(-1)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Additions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Dropped 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2-in-1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+(-1)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Radical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+(-1)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Stromboli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Dehum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411204"/>
              </p:ext>
            </p:extLst>
          </p:nvPr>
        </p:nvGraphicFramePr>
        <p:xfrm>
          <a:off x="18411" y="12643"/>
          <a:ext cx="7323437" cy="3196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5663728"/>
              </p:ext>
            </p:extLst>
          </p:nvPr>
        </p:nvGraphicFramePr>
        <p:xfrm>
          <a:off x="18411" y="3231271"/>
          <a:ext cx="7323437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10640</TotalTime>
  <Words>73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122</cp:revision>
  <dcterms:created xsi:type="dcterms:W3CDTF">2018-05-21T22:56:24Z</dcterms:created>
  <dcterms:modified xsi:type="dcterms:W3CDTF">2019-10-17T23:45:04Z</dcterms:modified>
</cp:coreProperties>
</file>