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11-14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11-14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7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4654000"/>
        <c:axId val="574652040"/>
      </c:barChart>
      <c:catAx>
        <c:axId val="57465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4652040"/>
        <c:crosses val="autoZero"/>
        <c:auto val="1"/>
        <c:lblAlgn val="ctr"/>
        <c:lblOffset val="100"/>
        <c:noMultiLvlLbl val="0"/>
      </c:catAx>
      <c:valAx>
        <c:axId val="57465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465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3335"/>
              </p:ext>
            </p:extLst>
          </p:nvPr>
        </p:nvGraphicFramePr>
        <p:xfrm>
          <a:off x="7333610" y="797380"/>
          <a:ext cx="4850152" cy="784860"/>
        </p:xfrm>
        <a:graphic>
          <a:graphicData uri="http://schemas.openxmlformats.org/drawingml/2006/table">
            <a:tbl>
              <a:tblPr firstRow="1" firstCol="1" bandRow="1"/>
              <a:tblGrid>
                <a:gridCol w="1312762"/>
                <a:gridCol w="1122079"/>
                <a:gridCol w="1505575"/>
                <a:gridCol w="909736"/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David Mannarino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FGVH2177TF0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WB64657009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PW1MA079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Robin </a:t>
                      </a: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Placke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FGRC0844ST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KK99900047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v4.8-5-2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Martin Besant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v4.9-6-3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71858"/>
              </p:ext>
            </p:extLst>
          </p:nvPr>
        </p:nvGraphicFramePr>
        <p:xfrm>
          <a:off x="7323438" y="-9149"/>
          <a:ext cx="4868562" cy="784860"/>
        </p:xfrm>
        <a:graphic>
          <a:graphicData uri="http://schemas.openxmlformats.org/drawingml/2006/table">
            <a:tbl>
              <a:tblPr firstRow="1" firstCol="1" bandRow="1"/>
              <a:tblGrid>
                <a:gridCol w="1207043"/>
                <a:gridCol w="1187028"/>
                <a:gridCol w="1542918"/>
                <a:gridCol w="931573"/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Irvin Marquitta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v4.9-6-3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Richard Lewis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KK99800106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v4.10-7-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Jaime Cadena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KK99800004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v4.10-7-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2453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+(2)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800898"/>
              </p:ext>
            </p:extLst>
          </p:nvPr>
        </p:nvGraphicFramePr>
        <p:xfrm>
          <a:off x="-18410" y="1710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582087"/>
              </p:ext>
            </p:extLst>
          </p:nvPr>
        </p:nvGraphicFramePr>
        <p:xfrm>
          <a:off x="-18410" y="3235734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10658</TotalTime>
  <Words>85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123</cp:revision>
  <dcterms:created xsi:type="dcterms:W3CDTF">2018-05-21T22:56:24Z</dcterms:created>
  <dcterms:modified xsi:type="dcterms:W3CDTF">2019-11-15T20:52:38Z</dcterms:modified>
</cp:coreProperties>
</file>