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384" autoAdjust="0"/>
  </p:normalViewPr>
  <p:slideViewPr>
    <p:cSldViewPr snapToGrid="0" showGuides="1">
      <p:cViewPr>
        <p:scale>
          <a:sx n="87" d="100"/>
          <a:sy n="87" d="100"/>
        </p:scale>
        <p:origin x="24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1-20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1-20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Report'!$C$3:$FB$3</c15:sqref>
                  </c15:fullRef>
                </c:ext>
              </c:extLst>
              <c:f>'Weekly Report'!$D$3:$FB$3</c:f>
              <c:strCache>
                <c:ptCount val="155"/>
                <c:pt idx="0">
                  <c:v>1/18/2020</c:v>
                </c:pt>
                <c:pt idx="1">
                  <c:v>1/17/2020</c:v>
                </c:pt>
                <c:pt idx="2">
                  <c:v>1/16/2020</c:v>
                </c:pt>
                <c:pt idx="3">
                  <c:v>1/15/2020</c:v>
                </c:pt>
                <c:pt idx="4">
                  <c:v>1/14/2020</c:v>
                </c:pt>
                <c:pt idx="5">
                  <c:v>1/13/2020</c:v>
                </c:pt>
                <c:pt idx="6">
                  <c:v>1/12/2020</c:v>
                </c:pt>
                <c:pt idx="7">
                  <c:v>1/11/2020</c:v>
                </c:pt>
                <c:pt idx="8">
                  <c:v>1/10/2020</c:v>
                </c:pt>
                <c:pt idx="9">
                  <c:v>1/9/2020</c:v>
                </c:pt>
                <c:pt idx="10">
                  <c:v>1/8/2020</c:v>
                </c:pt>
                <c:pt idx="11">
                  <c:v>1/7/2020</c:v>
                </c:pt>
                <c:pt idx="12">
                  <c:v>1/6/2020</c:v>
                </c:pt>
                <c:pt idx="13">
                  <c:v>1/5/2020</c:v>
                </c:pt>
                <c:pt idx="14">
                  <c:v>1/4/2020</c:v>
                </c:pt>
                <c:pt idx="15">
                  <c:v>1/3/2020</c:v>
                </c:pt>
                <c:pt idx="16">
                  <c:v>1/2/2020</c:v>
                </c:pt>
                <c:pt idx="17">
                  <c:v>1/1/2020</c:v>
                </c:pt>
                <c:pt idx="18">
                  <c:v>12/31/2019</c:v>
                </c:pt>
                <c:pt idx="19">
                  <c:v>12/30/2019</c:v>
                </c:pt>
                <c:pt idx="20">
                  <c:v>12/29/2019</c:v>
                </c:pt>
                <c:pt idx="21">
                  <c:v>12/28/2019</c:v>
                </c:pt>
                <c:pt idx="22">
                  <c:v>12/27/2019</c:v>
                </c:pt>
                <c:pt idx="23">
                  <c:v>12/26/2019</c:v>
                </c:pt>
                <c:pt idx="24">
                  <c:v>12/25/2019</c:v>
                </c:pt>
                <c:pt idx="25">
                  <c:v>12/24/2019</c:v>
                </c:pt>
                <c:pt idx="26">
                  <c:v>12/23/2019</c:v>
                </c:pt>
                <c:pt idx="27">
                  <c:v>12/22/2019</c:v>
                </c:pt>
                <c:pt idx="28">
                  <c:v>12/21/2019</c:v>
                </c:pt>
                <c:pt idx="29">
                  <c:v>12/20/2019</c:v>
                </c:pt>
                <c:pt idx="30">
                  <c:v>12/19/2019</c:v>
                </c:pt>
                <c:pt idx="31">
                  <c:v>12/18/2019</c:v>
                </c:pt>
                <c:pt idx="32">
                  <c:v>12/17/2019</c:v>
                </c:pt>
                <c:pt idx="33">
                  <c:v>12/16/2019</c:v>
                </c:pt>
                <c:pt idx="34">
                  <c:v>12/15/2019</c:v>
                </c:pt>
                <c:pt idx="35">
                  <c:v>12/14/2019</c:v>
                </c:pt>
                <c:pt idx="36">
                  <c:v>12/13/2019</c:v>
                </c:pt>
                <c:pt idx="37">
                  <c:v>12/12/2019</c:v>
                </c:pt>
                <c:pt idx="38">
                  <c:v>12/11/2019</c:v>
                </c:pt>
                <c:pt idx="39">
                  <c:v>12/10/2019</c:v>
                </c:pt>
                <c:pt idx="40">
                  <c:v>12/9/2019</c:v>
                </c:pt>
                <c:pt idx="41">
                  <c:v>12/8/2019</c:v>
                </c:pt>
                <c:pt idx="42">
                  <c:v>12/7/2019</c:v>
                </c:pt>
                <c:pt idx="43">
                  <c:v>12/6/2019</c:v>
                </c:pt>
                <c:pt idx="44">
                  <c:v>12/5/2019</c:v>
                </c:pt>
                <c:pt idx="45">
                  <c:v>12/4/2019</c:v>
                </c:pt>
                <c:pt idx="46">
                  <c:v>12/3/2019</c:v>
                </c:pt>
                <c:pt idx="47">
                  <c:v>12/2/2019</c:v>
                </c:pt>
                <c:pt idx="48">
                  <c:v>12/1/2019</c:v>
                </c:pt>
                <c:pt idx="49">
                  <c:v>11/30/2019</c:v>
                </c:pt>
                <c:pt idx="50">
                  <c:v>11/29/2019</c:v>
                </c:pt>
                <c:pt idx="51">
                  <c:v>11/28/2019</c:v>
                </c:pt>
                <c:pt idx="52">
                  <c:v>11/27/2019</c:v>
                </c:pt>
                <c:pt idx="53">
                  <c:v>11/26/2019</c:v>
                </c:pt>
                <c:pt idx="54">
                  <c:v>11/25/2019</c:v>
                </c:pt>
                <c:pt idx="55">
                  <c:v>11/24/2019</c:v>
                </c:pt>
                <c:pt idx="56">
                  <c:v>11/23/2019</c:v>
                </c:pt>
                <c:pt idx="57">
                  <c:v>11/22/2019</c:v>
                </c:pt>
                <c:pt idx="58">
                  <c:v>11/21/2019</c:v>
                </c:pt>
                <c:pt idx="59">
                  <c:v>11/20/2019</c:v>
                </c:pt>
                <c:pt idx="60">
                  <c:v>11/19/2019</c:v>
                </c:pt>
                <c:pt idx="61">
                  <c:v>11/18/2019</c:v>
                </c:pt>
                <c:pt idx="62">
                  <c:v>11/17/2019</c:v>
                </c:pt>
                <c:pt idx="63">
                  <c:v>11/16/2019</c:v>
                </c:pt>
                <c:pt idx="64">
                  <c:v>11/15/2019</c:v>
                </c:pt>
                <c:pt idx="65">
                  <c:v>11/14/2019</c:v>
                </c:pt>
                <c:pt idx="66">
                  <c:v>11/13/2019</c:v>
                </c:pt>
                <c:pt idx="67">
                  <c:v>11/12/2019</c:v>
                </c:pt>
                <c:pt idx="68">
                  <c:v>11/11/2019</c:v>
                </c:pt>
                <c:pt idx="69">
                  <c:v>11/10/2019</c:v>
                </c:pt>
                <c:pt idx="70">
                  <c:v>11/9/2019</c:v>
                </c:pt>
                <c:pt idx="71">
                  <c:v>11/8/2019</c:v>
                </c:pt>
                <c:pt idx="72">
                  <c:v>2019-11-07</c:v>
                </c:pt>
                <c:pt idx="73">
                  <c:v>2019-11-06</c:v>
                </c:pt>
                <c:pt idx="74">
                  <c:v>2019-11-05</c:v>
                </c:pt>
                <c:pt idx="75">
                  <c:v>2019-11-04</c:v>
                </c:pt>
                <c:pt idx="76">
                  <c:v>2019-11-03</c:v>
                </c:pt>
                <c:pt idx="77">
                  <c:v>11/2/2019</c:v>
                </c:pt>
                <c:pt idx="78">
                  <c:v>11/1/2019</c:v>
                </c:pt>
                <c:pt idx="79">
                  <c:v>10/31/2019</c:v>
                </c:pt>
                <c:pt idx="80">
                  <c:v>10/30/2019</c:v>
                </c:pt>
                <c:pt idx="81">
                  <c:v>10/29/2019</c:v>
                </c:pt>
                <c:pt idx="82">
                  <c:v>10/28/2019</c:v>
                </c:pt>
                <c:pt idx="83">
                  <c:v>10/27/2019</c:v>
                </c:pt>
                <c:pt idx="84">
                  <c:v>10/26/2019</c:v>
                </c:pt>
                <c:pt idx="85">
                  <c:v>10/25/2019</c:v>
                </c:pt>
                <c:pt idx="86">
                  <c:v>10/24/2019</c:v>
                </c:pt>
                <c:pt idx="87">
                  <c:v>10/23/2019</c:v>
                </c:pt>
                <c:pt idx="88">
                  <c:v>10/22/2019</c:v>
                </c:pt>
                <c:pt idx="89">
                  <c:v>10/21/2019</c:v>
                </c:pt>
                <c:pt idx="90">
                  <c:v>10/20/2019</c:v>
                </c:pt>
                <c:pt idx="91">
                  <c:v>10/19/2019</c:v>
                </c:pt>
                <c:pt idx="92">
                  <c:v>10/18/2019</c:v>
                </c:pt>
                <c:pt idx="93">
                  <c:v>10/17/2019</c:v>
                </c:pt>
                <c:pt idx="94">
                  <c:v>10/16/2019</c:v>
                </c:pt>
                <c:pt idx="95">
                  <c:v>10/15/2019</c:v>
                </c:pt>
                <c:pt idx="96">
                  <c:v>10/14/2019</c:v>
                </c:pt>
                <c:pt idx="97">
                  <c:v>2019-10-13</c:v>
                </c:pt>
                <c:pt idx="98">
                  <c:v>2019-10-12</c:v>
                </c:pt>
                <c:pt idx="99">
                  <c:v>2019-10-11</c:v>
                </c:pt>
                <c:pt idx="100">
                  <c:v>2019-10-10</c:v>
                </c:pt>
                <c:pt idx="101">
                  <c:v>2019-10-09</c:v>
                </c:pt>
                <c:pt idx="102">
                  <c:v>2019-10-08</c:v>
                </c:pt>
                <c:pt idx="103">
                  <c:v>2019-10-07</c:v>
                </c:pt>
                <c:pt idx="104">
                  <c:v>2019-10-06</c:v>
                </c:pt>
                <c:pt idx="105">
                  <c:v>2019-10-05</c:v>
                </c:pt>
                <c:pt idx="106">
                  <c:v>2019-10-04</c:v>
                </c:pt>
                <c:pt idx="107">
                  <c:v>2019-10-03</c:v>
                </c:pt>
                <c:pt idx="108">
                  <c:v>2019-10-02</c:v>
                </c:pt>
                <c:pt idx="109">
                  <c:v>2019-10-01</c:v>
                </c:pt>
                <c:pt idx="110">
                  <c:v>2019-09-30</c:v>
                </c:pt>
                <c:pt idx="111">
                  <c:v>2019-09-29</c:v>
                </c:pt>
                <c:pt idx="112">
                  <c:v>2019-09-28</c:v>
                </c:pt>
                <c:pt idx="113">
                  <c:v>2019-09-27</c:v>
                </c:pt>
                <c:pt idx="114">
                  <c:v>2019-09-26</c:v>
                </c:pt>
                <c:pt idx="115">
                  <c:v>2019-09-25</c:v>
                </c:pt>
                <c:pt idx="116">
                  <c:v>2019-09-24</c:v>
                </c:pt>
                <c:pt idx="117">
                  <c:v>2019-09-23</c:v>
                </c:pt>
                <c:pt idx="118">
                  <c:v>2019-09-22</c:v>
                </c:pt>
                <c:pt idx="119">
                  <c:v>2019-09-21</c:v>
                </c:pt>
                <c:pt idx="120">
                  <c:v>2019-09-20</c:v>
                </c:pt>
                <c:pt idx="121">
                  <c:v>2019-09-19</c:v>
                </c:pt>
                <c:pt idx="122">
                  <c:v>2019-09-18</c:v>
                </c:pt>
                <c:pt idx="123">
                  <c:v>2019-09-17</c:v>
                </c:pt>
                <c:pt idx="124">
                  <c:v>2019-09-16</c:v>
                </c:pt>
                <c:pt idx="125">
                  <c:v>2019-09-15</c:v>
                </c:pt>
                <c:pt idx="126">
                  <c:v>2019-09-14</c:v>
                </c:pt>
                <c:pt idx="127">
                  <c:v>2019-09-13</c:v>
                </c:pt>
                <c:pt idx="128">
                  <c:v>2019-09-12</c:v>
                </c:pt>
                <c:pt idx="129">
                  <c:v>2019-09-11</c:v>
                </c:pt>
                <c:pt idx="130">
                  <c:v>2019-09-10</c:v>
                </c:pt>
                <c:pt idx="131">
                  <c:v>2019-09-09</c:v>
                </c:pt>
                <c:pt idx="132">
                  <c:v>2019-09-08</c:v>
                </c:pt>
                <c:pt idx="133">
                  <c:v>2019-09-07</c:v>
                </c:pt>
                <c:pt idx="134">
                  <c:v>2019-09-06</c:v>
                </c:pt>
                <c:pt idx="135">
                  <c:v>2019-09-05</c:v>
                </c:pt>
                <c:pt idx="136">
                  <c:v>2019-09-04</c:v>
                </c:pt>
                <c:pt idx="137">
                  <c:v>2019-09-03</c:v>
                </c:pt>
                <c:pt idx="138">
                  <c:v>2019-09-02</c:v>
                </c:pt>
                <c:pt idx="139">
                  <c:v>2019-09-01</c:v>
                </c:pt>
                <c:pt idx="140">
                  <c:v>2019-08-31</c:v>
                </c:pt>
                <c:pt idx="141">
                  <c:v>2019-08-30</c:v>
                </c:pt>
                <c:pt idx="142">
                  <c:v>2019-08-29</c:v>
                </c:pt>
                <c:pt idx="143">
                  <c:v>2019-08-28</c:v>
                </c:pt>
                <c:pt idx="144">
                  <c:v>2019-08-27</c:v>
                </c:pt>
                <c:pt idx="145">
                  <c:v>2019-08-26</c:v>
                </c:pt>
                <c:pt idx="146">
                  <c:v>2019-08-25</c:v>
                </c:pt>
                <c:pt idx="147">
                  <c:v>2019-08-24</c:v>
                </c:pt>
                <c:pt idx="148">
                  <c:v>2019-08-23</c:v>
                </c:pt>
                <c:pt idx="149">
                  <c:v>2019-08-22</c:v>
                </c:pt>
                <c:pt idx="150">
                  <c:v>2019-08-21</c:v>
                </c:pt>
                <c:pt idx="151">
                  <c:v>2019-08-20</c:v>
                </c:pt>
                <c:pt idx="152">
                  <c:v>2019-08-19</c:v>
                </c:pt>
                <c:pt idx="153">
                  <c:v>2019-08-18</c:v>
                </c:pt>
                <c:pt idx="154">
                  <c:v>2019-08-17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Report'!$C$4:$FB$4</c15:sqref>
                  </c15:fullRef>
                </c:ext>
              </c:extLst>
              <c:f>'Weekly Report'!$D$4:$FB$4</c:f>
              <c:numCache>
                <c:formatCode>General</c:formatCode>
                <c:ptCount val="155"/>
                <c:pt idx="0">
                  <c:v>13</c:v>
                </c:pt>
                <c:pt idx="1">
                  <c:v>12</c:v>
                </c:pt>
                <c:pt idx="2">
                  <c:v>7</c:v>
                </c:pt>
                <c:pt idx="3">
                  <c:v>12</c:v>
                </c:pt>
                <c:pt idx="4">
                  <c:v>10</c:v>
                </c:pt>
                <c:pt idx="5">
                  <c:v>11</c:v>
                </c:pt>
                <c:pt idx="6">
                  <c:v>18</c:v>
                </c:pt>
                <c:pt idx="7">
                  <c:v>18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7</c:v>
                </c:pt>
                <c:pt idx="12">
                  <c:v>7</c:v>
                </c:pt>
                <c:pt idx="13">
                  <c:v>12</c:v>
                </c:pt>
                <c:pt idx="14">
                  <c:v>9</c:v>
                </c:pt>
                <c:pt idx="15">
                  <c:v>8</c:v>
                </c:pt>
                <c:pt idx="16">
                  <c:v>11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13</c:v>
                </c:pt>
                <c:pt idx="23">
                  <c:v>12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3</c:v>
                </c:pt>
                <c:pt idx="28">
                  <c:v>12</c:v>
                </c:pt>
                <c:pt idx="29">
                  <c:v>5</c:v>
                </c:pt>
                <c:pt idx="30">
                  <c:v>5</c:v>
                </c:pt>
                <c:pt idx="31">
                  <c:v>7</c:v>
                </c:pt>
                <c:pt idx="32">
                  <c:v>9</c:v>
                </c:pt>
                <c:pt idx="33">
                  <c:v>9</c:v>
                </c:pt>
                <c:pt idx="34">
                  <c:v>3</c:v>
                </c:pt>
                <c:pt idx="35">
                  <c:v>15</c:v>
                </c:pt>
                <c:pt idx="36">
                  <c:v>6</c:v>
                </c:pt>
                <c:pt idx="37">
                  <c:v>6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15</c:v>
                </c:pt>
                <c:pt idx="42">
                  <c:v>6</c:v>
                </c:pt>
                <c:pt idx="43">
                  <c:v>5</c:v>
                </c:pt>
                <c:pt idx="44">
                  <c:v>13</c:v>
                </c:pt>
                <c:pt idx="45">
                  <c:v>8</c:v>
                </c:pt>
                <c:pt idx="46">
                  <c:v>5</c:v>
                </c:pt>
                <c:pt idx="47">
                  <c:v>5</c:v>
                </c:pt>
                <c:pt idx="48">
                  <c:v>17</c:v>
                </c:pt>
                <c:pt idx="49">
                  <c:v>5</c:v>
                </c:pt>
                <c:pt idx="50">
                  <c:v>7</c:v>
                </c:pt>
                <c:pt idx="51">
                  <c:v>6</c:v>
                </c:pt>
                <c:pt idx="52">
                  <c:v>9</c:v>
                </c:pt>
                <c:pt idx="53">
                  <c:v>6</c:v>
                </c:pt>
                <c:pt idx="54">
                  <c:v>10</c:v>
                </c:pt>
                <c:pt idx="55">
                  <c:v>12</c:v>
                </c:pt>
                <c:pt idx="56">
                  <c:v>12</c:v>
                </c:pt>
                <c:pt idx="57">
                  <c:v>8</c:v>
                </c:pt>
                <c:pt idx="58">
                  <c:v>4</c:v>
                </c:pt>
                <c:pt idx="59">
                  <c:v>8</c:v>
                </c:pt>
                <c:pt idx="60">
                  <c:v>5</c:v>
                </c:pt>
                <c:pt idx="61">
                  <c:v>9</c:v>
                </c:pt>
                <c:pt idx="62">
                  <c:v>12</c:v>
                </c:pt>
                <c:pt idx="63">
                  <c:v>13</c:v>
                </c:pt>
                <c:pt idx="64">
                  <c:v>9</c:v>
                </c:pt>
                <c:pt idx="65">
                  <c:v>9</c:v>
                </c:pt>
                <c:pt idx="66">
                  <c:v>11</c:v>
                </c:pt>
                <c:pt idx="67">
                  <c:v>6</c:v>
                </c:pt>
                <c:pt idx="68">
                  <c:v>9</c:v>
                </c:pt>
                <c:pt idx="69">
                  <c:v>8</c:v>
                </c:pt>
                <c:pt idx="70">
                  <c:v>11</c:v>
                </c:pt>
                <c:pt idx="71">
                  <c:v>17</c:v>
                </c:pt>
                <c:pt idx="72">
                  <c:v>13</c:v>
                </c:pt>
                <c:pt idx="73">
                  <c:v>6</c:v>
                </c:pt>
                <c:pt idx="74">
                  <c:v>9</c:v>
                </c:pt>
                <c:pt idx="75">
                  <c:v>11</c:v>
                </c:pt>
                <c:pt idx="76">
                  <c:v>11</c:v>
                </c:pt>
                <c:pt idx="77">
                  <c:v>15</c:v>
                </c:pt>
                <c:pt idx="78">
                  <c:v>16</c:v>
                </c:pt>
                <c:pt idx="79">
                  <c:v>11</c:v>
                </c:pt>
                <c:pt idx="80">
                  <c:v>12</c:v>
                </c:pt>
                <c:pt idx="81">
                  <c:v>16</c:v>
                </c:pt>
                <c:pt idx="82">
                  <c:v>17</c:v>
                </c:pt>
                <c:pt idx="83">
                  <c:v>26</c:v>
                </c:pt>
                <c:pt idx="84">
                  <c:v>25</c:v>
                </c:pt>
                <c:pt idx="85">
                  <c:v>21</c:v>
                </c:pt>
                <c:pt idx="86">
                  <c:v>19</c:v>
                </c:pt>
                <c:pt idx="87">
                  <c:v>18</c:v>
                </c:pt>
                <c:pt idx="88">
                  <c:v>15</c:v>
                </c:pt>
                <c:pt idx="89">
                  <c:v>6</c:v>
                </c:pt>
                <c:pt idx="90">
                  <c:v>25</c:v>
                </c:pt>
                <c:pt idx="91">
                  <c:v>17</c:v>
                </c:pt>
                <c:pt idx="92">
                  <c:v>13</c:v>
                </c:pt>
                <c:pt idx="93">
                  <c:v>23</c:v>
                </c:pt>
                <c:pt idx="94">
                  <c:v>19</c:v>
                </c:pt>
                <c:pt idx="95">
                  <c:v>23</c:v>
                </c:pt>
                <c:pt idx="96">
                  <c:v>22</c:v>
                </c:pt>
                <c:pt idx="97">
                  <c:v>32</c:v>
                </c:pt>
                <c:pt idx="98">
                  <c:v>30</c:v>
                </c:pt>
                <c:pt idx="99">
                  <c:v>16</c:v>
                </c:pt>
                <c:pt idx="100">
                  <c:v>24</c:v>
                </c:pt>
                <c:pt idx="101">
                  <c:v>26</c:v>
                </c:pt>
                <c:pt idx="102">
                  <c:v>25</c:v>
                </c:pt>
                <c:pt idx="103">
                  <c:v>18</c:v>
                </c:pt>
                <c:pt idx="104">
                  <c:v>16</c:v>
                </c:pt>
                <c:pt idx="105">
                  <c:v>22</c:v>
                </c:pt>
                <c:pt idx="106">
                  <c:v>21</c:v>
                </c:pt>
                <c:pt idx="107">
                  <c:v>17</c:v>
                </c:pt>
                <c:pt idx="108">
                  <c:v>29</c:v>
                </c:pt>
                <c:pt idx="109">
                  <c:v>26</c:v>
                </c:pt>
                <c:pt idx="110">
                  <c:v>19</c:v>
                </c:pt>
                <c:pt idx="111">
                  <c:v>31</c:v>
                </c:pt>
                <c:pt idx="112">
                  <c:v>31</c:v>
                </c:pt>
                <c:pt idx="113">
                  <c:v>18</c:v>
                </c:pt>
                <c:pt idx="114">
                  <c:v>29</c:v>
                </c:pt>
                <c:pt idx="115">
                  <c:v>26</c:v>
                </c:pt>
                <c:pt idx="116">
                  <c:v>24</c:v>
                </c:pt>
                <c:pt idx="117">
                  <c:v>29</c:v>
                </c:pt>
                <c:pt idx="118">
                  <c:v>37</c:v>
                </c:pt>
                <c:pt idx="119">
                  <c:v>40</c:v>
                </c:pt>
                <c:pt idx="120">
                  <c:v>34</c:v>
                </c:pt>
                <c:pt idx="121">
                  <c:v>32</c:v>
                </c:pt>
                <c:pt idx="122">
                  <c:v>31</c:v>
                </c:pt>
                <c:pt idx="123">
                  <c:v>48</c:v>
                </c:pt>
                <c:pt idx="124">
                  <c:v>41</c:v>
                </c:pt>
                <c:pt idx="125">
                  <c:v>59</c:v>
                </c:pt>
                <c:pt idx="126">
                  <c:v>62</c:v>
                </c:pt>
                <c:pt idx="127">
                  <c:v>47</c:v>
                </c:pt>
                <c:pt idx="128">
                  <c:v>43</c:v>
                </c:pt>
                <c:pt idx="129">
                  <c:v>49</c:v>
                </c:pt>
                <c:pt idx="130">
                  <c:v>60</c:v>
                </c:pt>
                <c:pt idx="131">
                  <c:v>50</c:v>
                </c:pt>
                <c:pt idx="132">
                  <c:v>54</c:v>
                </c:pt>
                <c:pt idx="133">
                  <c:v>61</c:v>
                </c:pt>
                <c:pt idx="134">
                  <c:v>55</c:v>
                </c:pt>
                <c:pt idx="135">
                  <c:v>66</c:v>
                </c:pt>
                <c:pt idx="136">
                  <c:v>89</c:v>
                </c:pt>
                <c:pt idx="137">
                  <c:v>61</c:v>
                </c:pt>
                <c:pt idx="138">
                  <c:v>98</c:v>
                </c:pt>
                <c:pt idx="139">
                  <c:v>66</c:v>
                </c:pt>
                <c:pt idx="140">
                  <c:v>58</c:v>
                </c:pt>
                <c:pt idx="141">
                  <c:v>57</c:v>
                </c:pt>
                <c:pt idx="142">
                  <c:v>79</c:v>
                </c:pt>
                <c:pt idx="143">
                  <c:v>67</c:v>
                </c:pt>
                <c:pt idx="144">
                  <c:v>74</c:v>
                </c:pt>
                <c:pt idx="145">
                  <c:v>66</c:v>
                </c:pt>
                <c:pt idx="146">
                  <c:v>85</c:v>
                </c:pt>
                <c:pt idx="147">
                  <c:v>63</c:v>
                </c:pt>
                <c:pt idx="148">
                  <c:v>67</c:v>
                </c:pt>
                <c:pt idx="149">
                  <c:v>106</c:v>
                </c:pt>
                <c:pt idx="150">
                  <c:v>103</c:v>
                </c:pt>
                <c:pt idx="151">
                  <c:v>104</c:v>
                </c:pt>
                <c:pt idx="152">
                  <c:v>95</c:v>
                </c:pt>
                <c:pt idx="153">
                  <c:v>141</c:v>
                </c:pt>
                <c:pt idx="15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5A-4E81-992E-D586221C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Report'!$C$3:$FB$3</c15:sqref>
                  </c15:fullRef>
                </c:ext>
              </c:extLst>
              <c:f>'Weekly Report'!$D$3:$FB$3</c:f>
              <c:strCache>
                <c:ptCount val="155"/>
                <c:pt idx="0">
                  <c:v>1/18/2020</c:v>
                </c:pt>
                <c:pt idx="1">
                  <c:v>1/17/2020</c:v>
                </c:pt>
                <c:pt idx="2">
                  <c:v>1/16/2020</c:v>
                </c:pt>
                <c:pt idx="3">
                  <c:v>1/15/2020</c:v>
                </c:pt>
                <c:pt idx="4">
                  <c:v>1/14/2020</c:v>
                </c:pt>
                <c:pt idx="5">
                  <c:v>1/13/2020</c:v>
                </c:pt>
                <c:pt idx="6">
                  <c:v>1/12/2020</c:v>
                </c:pt>
                <c:pt idx="7">
                  <c:v>1/11/2020</c:v>
                </c:pt>
                <c:pt idx="8">
                  <c:v>1/10/2020</c:v>
                </c:pt>
                <c:pt idx="9">
                  <c:v>1/9/2020</c:v>
                </c:pt>
                <c:pt idx="10">
                  <c:v>1/8/2020</c:v>
                </c:pt>
                <c:pt idx="11">
                  <c:v>1/7/2020</c:v>
                </c:pt>
                <c:pt idx="12">
                  <c:v>1/6/2020</c:v>
                </c:pt>
                <c:pt idx="13">
                  <c:v>1/5/2020</c:v>
                </c:pt>
                <c:pt idx="14">
                  <c:v>1/4/2020</c:v>
                </c:pt>
                <c:pt idx="15">
                  <c:v>1/3/2020</c:v>
                </c:pt>
                <c:pt idx="16">
                  <c:v>1/2/2020</c:v>
                </c:pt>
                <c:pt idx="17">
                  <c:v>1/1/2020</c:v>
                </c:pt>
                <c:pt idx="18">
                  <c:v>12/31/2019</c:v>
                </c:pt>
                <c:pt idx="19">
                  <c:v>12/30/2019</c:v>
                </c:pt>
                <c:pt idx="20">
                  <c:v>12/29/2019</c:v>
                </c:pt>
                <c:pt idx="21">
                  <c:v>12/28/2019</c:v>
                </c:pt>
                <c:pt idx="22">
                  <c:v>12/27/2019</c:v>
                </c:pt>
                <c:pt idx="23">
                  <c:v>12/26/2019</c:v>
                </c:pt>
                <c:pt idx="24">
                  <c:v>12/25/2019</c:v>
                </c:pt>
                <c:pt idx="25">
                  <c:v>12/24/2019</c:v>
                </c:pt>
                <c:pt idx="26">
                  <c:v>12/23/2019</c:v>
                </c:pt>
                <c:pt idx="27">
                  <c:v>12/22/2019</c:v>
                </c:pt>
                <c:pt idx="28">
                  <c:v>12/21/2019</c:v>
                </c:pt>
                <c:pt idx="29">
                  <c:v>12/20/2019</c:v>
                </c:pt>
                <c:pt idx="30">
                  <c:v>12/19/2019</c:v>
                </c:pt>
                <c:pt idx="31">
                  <c:v>12/18/2019</c:v>
                </c:pt>
                <c:pt idx="32">
                  <c:v>12/17/2019</c:v>
                </c:pt>
                <c:pt idx="33">
                  <c:v>12/16/2019</c:v>
                </c:pt>
                <c:pt idx="34">
                  <c:v>12/15/2019</c:v>
                </c:pt>
                <c:pt idx="35">
                  <c:v>12/14/2019</c:v>
                </c:pt>
                <c:pt idx="36">
                  <c:v>12/13/2019</c:v>
                </c:pt>
                <c:pt idx="37">
                  <c:v>12/12/2019</c:v>
                </c:pt>
                <c:pt idx="38">
                  <c:v>12/11/2019</c:v>
                </c:pt>
                <c:pt idx="39">
                  <c:v>12/10/2019</c:v>
                </c:pt>
                <c:pt idx="40">
                  <c:v>12/9/2019</c:v>
                </c:pt>
                <c:pt idx="41">
                  <c:v>12/8/2019</c:v>
                </c:pt>
                <c:pt idx="42">
                  <c:v>12/7/2019</c:v>
                </c:pt>
                <c:pt idx="43">
                  <c:v>12/6/2019</c:v>
                </c:pt>
                <c:pt idx="44">
                  <c:v>12/5/2019</c:v>
                </c:pt>
                <c:pt idx="45">
                  <c:v>12/4/2019</c:v>
                </c:pt>
                <c:pt idx="46">
                  <c:v>12/3/2019</c:v>
                </c:pt>
                <c:pt idx="47">
                  <c:v>12/2/2019</c:v>
                </c:pt>
                <c:pt idx="48">
                  <c:v>12/1/2019</c:v>
                </c:pt>
                <c:pt idx="49">
                  <c:v>11/30/2019</c:v>
                </c:pt>
                <c:pt idx="50">
                  <c:v>11/29/2019</c:v>
                </c:pt>
                <c:pt idx="51">
                  <c:v>11/28/2019</c:v>
                </c:pt>
                <c:pt idx="52">
                  <c:v>11/27/2019</c:v>
                </c:pt>
                <c:pt idx="53">
                  <c:v>11/26/2019</c:v>
                </c:pt>
                <c:pt idx="54">
                  <c:v>11/25/2019</c:v>
                </c:pt>
                <c:pt idx="55">
                  <c:v>11/24/2019</c:v>
                </c:pt>
                <c:pt idx="56">
                  <c:v>11/23/2019</c:v>
                </c:pt>
                <c:pt idx="57">
                  <c:v>11/22/2019</c:v>
                </c:pt>
                <c:pt idx="58">
                  <c:v>11/21/2019</c:v>
                </c:pt>
                <c:pt idx="59">
                  <c:v>11/20/2019</c:v>
                </c:pt>
                <c:pt idx="60">
                  <c:v>11/19/2019</c:v>
                </c:pt>
                <c:pt idx="61">
                  <c:v>11/18/2019</c:v>
                </c:pt>
                <c:pt idx="62">
                  <c:v>11/17/2019</c:v>
                </c:pt>
                <c:pt idx="63">
                  <c:v>11/16/2019</c:v>
                </c:pt>
                <c:pt idx="64">
                  <c:v>11/15/2019</c:v>
                </c:pt>
                <c:pt idx="65">
                  <c:v>11/14/2019</c:v>
                </c:pt>
                <c:pt idx="66">
                  <c:v>11/13/2019</c:v>
                </c:pt>
                <c:pt idx="67">
                  <c:v>11/12/2019</c:v>
                </c:pt>
                <c:pt idx="68">
                  <c:v>11/11/2019</c:v>
                </c:pt>
                <c:pt idx="69">
                  <c:v>11/10/2019</c:v>
                </c:pt>
                <c:pt idx="70">
                  <c:v>11/9/2019</c:v>
                </c:pt>
                <c:pt idx="71">
                  <c:v>11/8/2019</c:v>
                </c:pt>
                <c:pt idx="72">
                  <c:v>2019-11-07</c:v>
                </c:pt>
                <c:pt idx="73">
                  <c:v>2019-11-06</c:v>
                </c:pt>
                <c:pt idx="74">
                  <c:v>2019-11-05</c:v>
                </c:pt>
                <c:pt idx="75">
                  <c:v>2019-11-04</c:v>
                </c:pt>
                <c:pt idx="76">
                  <c:v>2019-11-03</c:v>
                </c:pt>
                <c:pt idx="77">
                  <c:v>11/2/2019</c:v>
                </c:pt>
                <c:pt idx="78">
                  <c:v>11/1/2019</c:v>
                </c:pt>
                <c:pt idx="79">
                  <c:v>10/31/2019</c:v>
                </c:pt>
                <c:pt idx="80">
                  <c:v>10/30/2019</c:v>
                </c:pt>
                <c:pt idx="81">
                  <c:v>10/29/2019</c:v>
                </c:pt>
                <c:pt idx="82">
                  <c:v>10/28/2019</c:v>
                </c:pt>
                <c:pt idx="83">
                  <c:v>10/27/2019</c:v>
                </c:pt>
                <c:pt idx="84">
                  <c:v>10/26/2019</c:v>
                </c:pt>
                <c:pt idx="85">
                  <c:v>10/25/2019</c:v>
                </c:pt>
                <c:pt idx="86">
                  <c:v>10/24/2019</c:v>
                </c:pt>
                <c:pt idx="87">
                  <c:v>10/23/2019</c:v>
                </c:pt>
                <c:pt idx="88">
                  <c:v>10/22/2019</c:v>
                </c:pt>
                <c:pt idx="89">
                  <c:v>10/21/2019</c:v>
                </c:pt>
                <c:pt idx="90">
                  <c:v>10/20/2019</c:v>
                </c:pt>
                <c:pt idx="91">
                  <c:v>10/19/2019</c:v>
                </c:pt>
                <c:pt idx="92">
                  <c:v>10/18/2019</c:v>
                </c:pt>
                <c:pt idx="93">
                  <c:v>10/17/2019</c:v>
                </c:pt>
                <c:pt idx="94">
                  <c:v>10/16/2019</c:v>
                </c:pt>
                <c:pt idx="95">
                  <c:v>10/15/2019</c:v>
                </c:pt>
                <c:pt idx="96">
                  <c:v>10/14/2019</c:v>
                </c:pt>
                <c:pt idx="97">
                  <c:v>2019-10-13</c:v>
                </c:pt>
                <c:pt idx="98">
                  <c:v>2019-10-12</c:v>
                </c:pt>
                <c:pt idx="99">
                  <c:v>2019-10-11</c:v>
                </c:pt>
                <c:pt idx="100">
                  <c:v>2019-10-10</c:v>
                </c:pt>
                <c:pt idx="101">
                  <c:v>2019-10-09</c:v>
                </c:pt>
                <c:pt idx="102">
                  <c:v>2019-10-08</c:v>
                </c:pt>
                <c:pt idx="103">
                  <c:v>2019-10-07</c:v>
                </c:pt>
                <c:pt idx="104">
                  <c:v>2019-10-06</c:v>
                </c:pt>
                <c:pt idx="105">
                  <c:v>2019-10-05</c:v>
                </c:pt>
                <c:pt idx="106">
                  <c:v>2019-10-04</c:v>
                </c:pt>
                <c:pt idx="107">
                  <c:v>2019-10-03</c:v>
                </c:pt>
                <c:pt idx="108">
                  <c:v>2019-10-02</c:v>
                </c:pt>
                <c:pt idx="109">
                  <c:v>2019-10-01</c:v>
                </c:pt>
                <c:pt idx="110">
                  <c:v>2019-09-30</c:v>
                </c:pt>
                <c:pt idx="111">
                  <c:v>2019-09-29</c:v>
                </c:pt>
                <c:pt idx="112">
                  <c:v>2019-09-28</c:v>
                </c:pt>
                <c:pt idx="113">
                  <c:v>2019-09-27</c:v>
                </c:pt>
                <c:pt idx="114">
                  <c:v>2019-09-26</c:v>
                </c:pt>
                <c:pt idx="115">
                  <c:v>2019-09-25</c:v>
                </c:pt>
                <c:pt idx="116">
                  <c:v>2019-09-24</c:v>
                </c:pt>
                <c:pt idx="117">
                  <c:v>2019-09-23</c:v>
                </c:pt>
                <c:pt idx="118">
                  <c:v>2019-09-22</c:v>
                </c:pt>
                <c:pt idx="119">
                  <c:v>2019-09-21</c:v>
                </c:pt>
                <c:pt idx="120">
                  <c:v>2019-09-20</c:v>
                </c:pt>
                <c:pt idx="121">
                  <c:v>2019-09-19</c:v>
                </c:pt>
                <c:pt idx="122">
                  <c:v>2019-09-18</c:v>
                </c:pt>
                <c:pt idx="123">
                  <c:v>2019-09-17</c:v>
                </c:pt>
                <c:pt idx="124">
                  <c:v>2019-09-16</c:v>
                </c:pt>
                <c:pt idx="125">
                  <c:v>2019-09-15</c:v>
                </c:pt>
                <c:pt idx="126">
                  <c:v>2019-09-14</c:v>
                </c:pt>
                <c:pt idx="127">
                  <c:v>2019-09-13</c:v>
                </c:pt>
                <c:pt idx="128">
                  <c:v>2019-09-12</c:v>
                </c:pt>
                <c:pt idx="129">
                  <c:v>2019-09-11</c:v>
                </c:pt>
                <c:pt idx="130">
                  <c:v>2019-09-10</c:v>
                </c:pt>
                <c:pt idx="131">
                  <c:v>2019-09-09</c:v>
                </c:pt>
                <c:pt idx="132">
                  <c:v>2019-09-08</c:v>
                </c:pt>
                <c:pt idx="133">
                  <c:v>2019-09-07</c:v>
                </c:pt>
                <c:pt idx="134">
                  <c:v>2019-09-06</c:v>
                </c:pt>
                <c:pt idx="135">
                  <c:v>2019-09-05</c:v>
                </c:pt>
                <c:pt idx="136">
                  <c:v>2019-09-04</c:v>
                </c:pt>
                <c:pt idx="137">
                  <c:v>2019-09-03</c:v>
                </c:pt>
                <c:pt idx="138">
                  <c:v>2019-09-02</c:v>
                </c:pt>
                <c:pt idx="139">
                  <c:v>2019-09-01</c:v>
                </c:pt>
                <c:pt idx="140">
                  <c:v>2019-08-31</c:v>
                </c:pt>
                <c:pt idx="141">
                  <c:v>2019-08-30</c:v>
                </c:pt>
                <c:pt idx="142">
                  <c:v>2019-08-29</c:v>
                </c:pt>
                <c:pt idx="143">
                  <c:v>2019-08-28</c:v>
                </c:pt>
                <c:pt idx="144">
                  <c:v>2019-08-27</c:v>
                </c:pt>
                <c:pt idx="145">
                  <c:v>2019-08-26</c:v>
                </c:pt>
                <c:pt idx="146">
                  <c:v>2019-08-25</c:v>
                </c:pt>
                <c:pt idx="147">
                  <c:v>2019-08-24</c:v>
                </c:pt>
                <c:pt idx="148">
                  <c:v>2019-08-23</c:v>
                </c:pt>
                <c:pt idx="149">
                  <c:v>2019-08-22</c:v>
                </c:pt>
                <c:pt idx="150">
                  <c:v>2019-08-21</c:v>
                </c:pt>
                <c:pt idx="151">
                  <c:v>2019-08-20</c:v>
                </c:pt>
                <c:pt idx="152">
                  <c:v>2019-08-19</c:v>
                </c:pt>
                <c:pt idx="153">
                  <c:v>2019-08-18</c:v>
                </c:pt>
                <c:pt idx="154">
                  <c:v>2019-08-17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Report'!$C$5:$FB$5</c15:sqref>
                  </c15:fullRef>
                </c:ext>
              </c:extLst>
              <c:f>'Weekly Report'!$D$5:$FB$5</c:f>
              <c:numCache>
                <c:formatCode>General</c:formatCode>
                <c:ptCount val="155"/>
                <c:pt idx="0">
                  <c:v>37</c:v>
                </c:pt>
                <c:pt idx="1">
                  <c:v>33</c:v>
                </c:pt>
                <c:pt idx="2">
                  <c:v>50</c:v>
                </c:pt>
                <c:pt idx="3">
                  <c:v>50</c:v>
                </c:pt>
                <c:pt idx="4">
                  <c:v>43</c:v>
                </c:pt>
                <c:pt idx="5">
                  <c:v>44</c:v>
                </c:pt>
                <c:pt idx="6">
                  <c:v>67</c:v>
                </c:pt>
                <c:pt idx="7">
                  <c:v>64</c:v>
                </c:pt>
                <c:pt idx="8">
                  <c:v>53</c:v>
                </c:pt>
                <c:pt idx="9">
                  <c:v>33</c:v>
                </c:pt>
                <c:pt idx="10">
                  <c:v>42</c:v>
                </c:pt>
                <c:pt idx="11">
                  <c:v>43</c:v>
                </c:pt>
                <c:pt idx="12">
                  <c:v>44</c:v>
                </c:pt>
                <c:pt idx="13">
                  <c:v>40</c:v>
                </c:pt>
                <c:pt idx="14">
                  <c:v>49</c:v>
                </c:pt>
                <c:pt idx="15">
                  <c:v>49</c:v>
                </c:pt>
                <c:pt idx="16">
                  <c:v>49</c:v>
                </c:pt>
                <c:pt idx="17">
                  <c:v>40</c:v>
                </c:pt>
                <c:pt idx="18">
                  <c:v>45</c:v>
                </c:pt>
                <c:pt idx="19">
                  <c:v>43</c:v>
                </c:pt>
                <c:pt idx="20">
                  <c:v>44</c:v>
                </c:pt>
                <c:pt idx="21">
                  <c:v>50</c:v>
                </c:pt>
                <c:pt idx="22">
                  <c:v>54</c:v>
                </c:pt>
                <c:pt idx="23">
                  <c:v>46</c:v>
                </c:pt>
                <c:pt idx="24">
                  <c:v>42</c:v>
                </c:pt>
                <c:pt idx="25">
                  <c:v>47</c:v>
                </c:pt>
                <c:pt idx="26">
                  <c:v>57</c:v>
                </c:pt>
                <c:pt idx="27">
                  <c:v>47</c:v>
                </c:pt>
                <c:pt idx="28">
                  <c:v>35</c:v>
                </c:pt>
                <c:pt idx="29">
                  <c:v>34</c:v>
                </c:pt>
                <c:pt idx="30">
                  <c:v>26</c:v>
                </c:pt>
                <c:pt idx="31">
                  <c:v>37</c:v>
                </c:pt>
                <c:pt idx="32">
                  <c:v>36</c:v>
                </c:pt>
                <c:pt idx="33">
                  <c:v>37</c:v>
                </c:pt>
                <c:pt idx="34">
                  <c:v>48</c:v>
                </c:pt>
                <c:pt idx="35">
                  <c:v>55</c:v>
                </c:pt>
                <c:pt idx="36">
                  <c:v>47</c:v>
                </c:pt>
                <c:pt idx="37">
                  <c:v>36</c:v>
                </c:pt>
                <c:pt idx="38">
                  <c:v>40</c:v>
                </c:pt>
                <c:pt idx="39">
                  <c:v>58</c:v>
                </c:pt>
                <c:pt idx="40">
                  <c:v>56</c:v>
                </c:pt>
                <c:pt idx="41">
                  <c:v>44</c:v>
                </c:pt>
                <c:pt idx="42">
                  <c:v>38</c:v>
                </c:pt>
                <c:pt idx="43">
                  <c:v>50</c:v>
                </c:pt>
                <c:pt idx="44">
                  <c:v>43</c:v>
                </c:pt>
                <c:pt idx="45">
                  <c:v>40</c:v>
                </c:pt>
                <c:pt idx="46">
                  <c:v>38</c:v>
                </c:pt>
                <c:pt idx="47">
                  <c:v>39</c:v>
                </c:pt>
                <c:pt idx="48">
                  <c:v>40</c:v>
                </c:pt>
                <c:pt idx="49">
                  <c:v>44</c:v>
                </c:pt>
                <c:pt idx="50">
                  <c:v>42</c:v>
                </c:pt>
                <c:pt idx="51">
                  <c:v>53</c:v>
                </c:pt>
                <c:pt idx="52">
                  <c:v>58</c:v>
                </c:pt>
                <c:pt idx="53">
                  <c:v>59</c:v>
                </c:pt>
                <c:pt idx="54">
                  <c:v>53</c:v>
                </c:pt>
                <c:pt idx="55">
                  <c:v>48</c:v>
                </c:pt>
                <c:pt idx="56">
                  <c:v>45</c:v>
                </c:pt>
                <c:pt idx="57">
                  <c:v>54</c:v>
                </c:pt>
                <c:pt idx="58">
                  <c:v>53</c:v>
                </c:pt>
                <c:pt idx="59">
                  <c:v>48</c:v>
                </c:pt>
                <c:pt idx="60">
                  <c:v>48</c:v>
                </c:pt>
                <c:pt idx="61">
                  <c:v>43</c:v>
                </c:pt>
                <c:pt idx="62">
                  <c:v>44</c:v>
                </c:pt>
                <c:pt idx="63">
                  <c:v>42</c:v>
                </c:pt>
                <c:pt idx="64">
                  <c:v>51</c:v>
                </c:pt>
                <c:pt idx="65">
                  <c:v>45</c:v>
                </c:pt>
                <c:pt idx="66">
                  <c:v>34</c:v>
                </c:pt>
                <c:pt idx="67">
                  <c:v>57</c:v>
                </c:pt>
                <c:pt idx="68">
                  <c:v>61</c:v>
                </c:pt>
                <c:pt idx="69">
                  <c:v>52</c:v>
                </c:pt>
                <c:pt idx="70">
                  <c:v>41</c:v>
                </c:pt>
                <c:pt idx="71">
                  <c:v>41</c:v>
                </c:pt>
                <c:pt idx="72">
                  <c:v>58</c:v>
                </c:pt>
                <c:pt idx="73">
                  <c:v>55</c:v>
                </c:pt>
                <c:pt idx="74">
                  <c:v>61</c:v>
                </c:pt>
                <c:pt idx="75">
                  <c:v>55</c:v>
                </c:pt>
                <c:pt idx="76">
                  <c:v>52</c:v>
                </c:pt>
                <c:pt idx="77">
                  <c:v>50</c:v>
                </c:pt>
                <c:pt idx="78">
                  <c:v>66</c:v>
                </c:pt>
                <c:pt idx="79">
                  <c:v>67</c:v>
                </c:pt>
                <c:pt idx="80">
                  <c:v>60</c:v>
                </c:pt>
                <c:pt idx="81">
                  <c:v>58</c:v>
                </c:pt>
                <c:pt idx="82">
                  <c:v>62</c:v>
                </c:pt>
                <c:pt idx="83">
                  <c:v>70</c:v>
                </c:pt>
                <c:pt idx="84">
                  <c:v>63</c:v>
                </c:pt>
                <c:pt idx="85">
                  <c:v>67</c:v>
                </c:pt>
                <c:pt idx="86">
                  <c:v>67</c:v>
                </c:pt>
                <c:pt idx="87">
                  <c:v>66</c:v>
                </c:pt>
                <c:pt idx="88">
                  <c:v>63</c:v>
                </c:pt>
                <c:pt idx="89">
                  <c:v>67</c:v>
                </c:pt>
                <c:pt idx="90">
                  <c:v>59</c:v>
                </c:pt>
                <c:pt idx="91">
                  <c:v>62</c:v>
                </c:pt>
                <c:pt idx="92">
                  <c:v>59</c:v>
                </c:pt>
                <c:pt idx="93">
                  <c:v>59</c:v>
                </c:pt>
                <c:pt idx="94">
                  <c:v>67</c:v>
                </c:pt>
                <c:pt idx="95">
                  <c:v>65</c:v>
                </c:pt>
                <c:pt idx="96">
                  <c:v>74</c:v>
                </c:pt>
                <c:pt idx="97">
                  <c:v>60</c:v>
                </c:pt>
                <c:pt idx="98">
                  <c:v>65</c:v>
                </c:pt>
                <c:pt idx="99">
                  <c:v>65</c:v>
                </c:pt>
                <c:pt idx="100">
                  <c:v>72</c:v>
                </c:pt>
                <c:pt idx="101">
                  <c:v>61</c:v>
                </c:pt>
                <c:pt idx="102">
                  <c:v>65</c:v>
                </c:pt>
                <c:pt idx="103">
                  <c:v>78</c:v>
                </c:pt>
                <c:pt idx="104">
                  <c:v>70</c:v>
                </c:pt>
                <c:pt idx="105">
                  <c:v>60</c:v>
                </c:pt>
                <c:pt idx="106">
                  <c:v>65</c:v>
                </c:pt>
                <c:pt idx="107">
                  <c:v>68</c:v>
                </c:pt>
                <c:pt idx="108">
                  <c:v>93</c:v>
                </c:pt>
                <c:pt idx="109">
                  <c:v>82</c:v>
                </c:pt>
                <c:pt idx="110">
                  <c:v>69</c:v>
                </c:pt>
                <c:pt idx="111">
                  <c:v>79</c:v>
                </c:pt>
                <c:pt idx="112">
                  <c:v>80</c:v>
                </c:pt>
                <c:pt idx="113">
                  <c:v>77</c:v>
                </c:pt>
                <c:pt idx="114">
                  <c:v>82</c:v>
                </c:pt>
                <c:pt idx="115">
                  <c:v>79</c:v>
                </c:pt>
                <c:pt idx="116">
                  <c:v>76</c:v>
                </c:pt>
                <c:pt idx="117">
                  <c:v>90</c:v>
                </c:pt>
                <c:pt idx="118">
                  <c:v>85</c:v>
                </c:pt>
                <c:pt idx="119">
                  <c:v>85</c:v>
                </c:pt>
                <c:pt idx="120">
                  <c:v>79</c:v>
                </c:pt>
                <c:pt idx="121">
                  <c:v>70</c:v>
                </c:pt>
                <c:pt idx="122">
                  <c:v>68</c:v>
                </c:pt>
                <c:pt idx="123">
                  <c:v>77</c:v>
                </c:pt>
                <c:pt idx="124">
                  <c:v>76</c:v>
                </c:pt>
                <c:pt idx="125">
                  <c:v>84</c:v>
                </c:pt>
                <c:pt idx="126">
                  <c:v>75</c:v>
                </c:pt>
                <c:pt idx="127">
                  <c:v>72</c:v>
                </c:pt>
                <c:pt idx="128">
                  <c:v>83</c:v>
                </c:pt>
                <c:pt idx="129">
                  <c:v>91</c:v>
                </c:pt>
                <c:pt idx="130">
                  <c:v>77</c:v>
                </c:pt>
                <c:pt idx="131">
                  <c:v>75</c:v>
                </c:pt>
                <c:pt idx="132">
                  <c:v>79</c:v>
                </c:pt>
                <c:pt idx="133">
                  <c:v>77</c:v>
                </c:pt>
                <c:pt idx="134">
                  <c:v>69</c:v>
                </c:pt>
                <c:pt idx="135">
                  <c:v>73</c:v>
                </c:pt>
                <c:pt idx="136">
                  <c:v>89</c:v>
                </c:pt>
                <c:pt idx="137">
                  <c:v>81</c:v>
                </c:pt>
                <c:pt idx="138">
                  <c:v>78</c:v>
                </c:pt>
                <c:pt idx="139">
                  <c:v>77</c:v>
                </c:pt>
                <c:pt idx="140">
                  <c:v>81</c:v>
                </c:pt>
                <c:pt idx="141">
                  <c:v>88</c:v>
                </c:pt>
                <c:pt idx="142">
                  <c:v>83</c:v>
                </c:pt>
                <c:pt idx="143">
                  <c:v>76</c:v>
                </c:pt>
                <c:pt idx="144">
                  <c:v>76</c:v>
                </c:pt>
                <c:pt idx="145">
                  <c:v>73</c:v>
                </c:pt>
                <c:pt idx="146">
                  <c:v>76</c:v>
                </c:pt>
                <c:pt idx="147">
                  <c:v>75</c:v>
                </c:pt>
                <c:pt idx="148">
                  <c:v>75</c:v>
                </c:pt>
                <c:pt idx="149">
                  <c:v>92</c:v>
                </c:pt>
                <c:pt idx="150">
                  <c:v>90</c:v>
                </c:pt>
                <c:pt idx="151">
                  <c:v>88</c:v>
                </c:pt>
                <c:pt idx="152">
                  <c:v>92</c:v>
                </c:pt>
                <c:pt idx="153">
                  <c:v>90</c:v>
                </c:pt>
                <c:pt idx="154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5A-4E81-992E-D586221C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824"/>
        <c:axId val="412163000"/>
      </c:lineChart>
      <c:catAx>
        <c:axId val="41216143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1"/>
        <c:lblAlgn val="ctr"/>
        <c:lblOffset val="100"/>
        <c:noMultiLvlLbl val="1"/>
      </c:catAx>
      <c:valAx>
        <c:axId val="4121586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412163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824"/>
        <c:crosses val="autoZero"/>
        <c:crossBetween val="between"/>
      </c:valAx>
      <c:catAx>
        <c:axId val="41216182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1216300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Report'!$J$3:$L$3</c:f>
              <c:numCache>
                <c:formatCode>General</c:formatCode>
                <c:ptCount val="3"/>
                <c:pt idx="0">
                  <c:v>146</c:v>
                </c:pt>
                <c:pt idx="1">
                  <c:v>94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A-40F2-A377-319E67804CB9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Report'!$J$4:$L$4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A-40F2-A377-319E67804CB9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Report'!$J$5:$L$5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A-40F2-A377-319E67804CB9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Report'!$J$6:$L$6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A-40F2-A377-319E67804CB9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Report'!$J$7:$L$7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A-40F2-A377-319E67804CB9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Report'!$J$8:$L$8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4A-40F2-A377-319E67804CB9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Report'!$J$9:$L$9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4A-40F2-A377-319E67804CB9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Report'!$J$10:$L$10</c:f>
              <c:numCache>
                <c:formatCode>General</c:formatCode>
                <c:ptCount val="3"/>
                <c:pt idx="0">
                  <c:v>22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84A-40F2-A377-319E67804CB9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Report'!$J$11:$L$11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4A-40F2-A377-319E67804CB9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Report'!$J$12:$L$12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84A-40F2-A377-319E67804CB9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Report'!$J$13:$L$13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4A-40F2-A377-319E67804CB9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Report'!$J$14:$L$14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84A-40F2-A377-319E67804CB9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Report'!$J$2:$L$2</c15:sqref>
                  </c15:fullRef>
                </c:ext>
              </c:extLst>
              <c:f>'Cumulative Report'!$J$2:$L$2</c:f>
              <c:strCache>
                <c:ptCount val="3"/>
                <c:pt idx="0">
                  <c:v>01-20-20</c:v>
                </c:pt>
                <c:pt idx="1">
                  <c:v>01-13-20</c:v>
                </c:pt>
                <c:pt idx="2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Report'!$J$15:$L$15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4A-40F2-A377-319E67804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8655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5188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448424"/>
              </p:ext>
            </p:extLst>
          </p:nvPr>
        </p:nvGraphicFramePr>
        <p:xfrm>
          <a:off x="0" y="-2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834114"/>
              </p:ext>
            </p:extLst>
          </p:nvPr>
        </p:nvGraphicFramePr>
        <p:xfrm>
          <a:off x="6437" y="3412899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13865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169</cp:revision>
  <dcterms:created xsi:type="dcterms:W3CDTF">2018-05-14T17:44:28Z</dcterms:created>
  <dcterms:modified xsi:type="dcterms:W3CDTF">2020-01-20T17:16:01Z</dcterms:modified>
</cp:coreProperties>
</file>