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Woodman" initials="DW" lastIdx="1" clrIdx="0">
    <p:extLst>
      <p:ext uri="{19B8F6BF-5375-455C-9EA6-DF929625EA0E}">
        <p15:presenceInfo xmlns:p15="http://schemas.microsoft.com/office/powerpoint/2012/main" userId="S-1-5-21-2896337358-913211494-50511007-361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FFB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4384" autoAdjust="0"/>
  </p:normalViewPr>
  <p:slideViewPr>
    <p:cSldViewPr snapToGrid="0" showGuides="1">
      <p:cViewPr varScale="1">
        <p:scale>
          <a:sx n="64" d="100"/>
          <a:sy n="64" d="100"/>
        </p:scale>
        <p:origin x="112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YTD%20Updated%20Registration%20Report%2002-05-20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YTD%20Updated%20Registration%20Report%2002-05-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Registrations by Day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89043024801358"/>
          <c:y val="0.13809542851790155"/>
          <c:w val="0.80136395134859661"/>
          <c:h val="0.59031077839489499"/>
        </c:manualLayout>
      </c:layout>
      <c:lineChart>
        <c:grouping val="standard"/>
        <c:varyColors val="0"/>
        <c:ser>
          <c:idx val="0"/>
          <c:order val="0"/>
          <c:tx>
            <c:strRef>
              <c:f>'Weekly Report'!$B$4</c:f>
              <c:strCache>
                <c:ptCount val="1"/>
                <c:pt idx="0">
                  <c:v>Registrations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'Weekly Report'!$C$3:$AI$3</c15:sqref>
                  </c15:fullRef>
                </c:ext>
              </c:extLst>
              <c:f>'Weekly Report'!$D$3:$AI$3</c:f>
              <c:numCache>
                <c:formatCode>m/d/yyyy</c:formatCode>
                <c:ptCount val="32"/>
                <c:pt idx="0">
                  <c:v>43862</c:v>
                </c:pt>
                <c:pt idx="1">
                  <c:v>43861</c:v>
                </c:pt>
                <c:pt idx="2">
                  <c:v>43860</c:v>
                </c:pt>
                <c:pt idx="3">
                  <c:v>43859</c:v>
                </c:pt>
                <c:pt idx="4">
                  <c:v>43858</c:v>
                </c:pt>
                <c:pt idx="5">
                  <c:v>43857</c:v>
                </c:pt>
                <c:pt idx="6">
                  <c:v>43856</c:v>
                </c:pt>
                <c:pt idx="7">
                  <c:v>43855</c:v>
                </c:pt>
                <c:pt idx="8">
                  <c:v>43854</c:v>
                </c:pt>
                <c:pt idx="9">
                  <c:v>43853</c:v>
                </c:pt>
                <c:pt idx="10">
                  <c:v>43852</c:v>
                </c:pt>
                <c:pt idx="11">
                  <c:v>43851</c:v>
                </c:pt>
                <c:pt idx="12">
                  <c:v>43850</c:v>
                </c:pt>
                <c:pt idx="13">
                  <c:v>43849</c:v>
                </c:pt>
                <c:pt idx="14">
                  <c:v>43848</c:v>
                </c:pt>
                <c:pt idx="15">
                  <c:v>43847</c:v>
                </c:pt>
                <c:pt idx="16">
                  <c:v>43846</c:v>
                </c:pt>
                <c:pt idx="17">
                  <c:v>43845</c:v>
                </c:pt>
                <c:pt idx="18">
                  <c:v>43844</c:v>
                </c:pt>
                <c:pt idx="19">
                  <c:v>43843</c:v>
                </c:pt>
                <c:pt idx="20">
                  <c:v>43842</c:v>
                </c:pt>
                <c:pt idx="21">
                  <c:v>43841</c:v>
                </c:pt>
                <c:pt idx="22">
                  <c:v>43840</c:v>
                </c:pt>
                <c:pt idx="23">
                  <c:v>43839</c:v>
                </c:pt>
                <c:pt idx="24">
                  <c:v>43838</c:v>
                </c:pt>
                <c:pt idx="25">
                  <c:v>43837</c:v>
                </c:pt>
                <c:pt idx="26">
                  <c:v>43836</c:v>
                </c:pt>
                <c:pt idx="27">
                  <c:v>43835</c:v>
                </c:pt>
                <c:pt idx="28">
                  <c:v>43834</c:v>
                </c:pt>
                <c:pt idx="29">
                  <c:v>43833</c:v>
                </c:pt>
                <c:pt idx="30">
                  <c:v>43832</c:v>
                </c:pt>
                <c:pt idx="31">
                  <c:v>43831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'Weekly Report'!$C$4:$AI$4</c15:sqref>
                  </c15:fullRef>
                </c:ext>
              </c:extLst>
              <c:f>'Weekly Report'!$D$4:$AI$4</c:f>
              <c:numCache>
                <c:formatCode>General</c:formatCode>
                <c:ptCount val="32"/>
                <c:pt idx="0">
                  <c:v>13</c:v>
                </c:pt>
                <c:pt idx="1">
                  <c:v>6</c:v>
                </c:pt>
                <c:pt idx="2">
                  <c:v>8</c:v>
                </c:pt>
                <c:pt idx="3">
                  <c:v>15</c:v>
                </c:pt>
                <c:pt idx="4">
                  <c:v>11</c:v>
                </c:pt>
                <c:pt idx="5">
                  <c:v>6</c:v>
                </c:pt>
                <c:pt idx="6">
                  <c:v>7</c:v>
                </c:pt>
                <c:pt idx="7">
                  <c:v>10</c:v>
                </c:pt>
                <c:pt idx="8">
                  <c:v>12</c:v>
                </c:pt>
                <c:pt idx="9">
                  <c:v>5</c:v>
                </c:pt>
                <c:pt idx="10">
                  <c:v>3</c:v>
                </c:pt>
                <c:pt idx="11">
                  <c:v>6</c:v>
                </c:pt>
                <c:pt idx="12">
                  <c:v>8</c:v>
                </c:pt>
                <c:pt idx="13">
                  <c:v>8</c:v>
                </c:pt>
                <c:pt idx="14">
                  <c:v>13</c:v>
                </c:pt>
                <c:pt idx="15">
                  <c:v>12</c:v>
                </c:pt>
                <c:pt idx="16">
                  <c:v>7</c:v>
                </c:pt>
                <c:pt idx="17">
                  <c:v>12</c:v>
                </c:pt>
                <c:pt idx="18">
                  <c:v>10</c:v>
                </c:pt>
                <c:pt idx="19">
                  <c:v>11</c:v>
                </c:pt>
                <c:pt idx="20">
                  <c:v>18</c:v>
                </c:pt>
                <c:pt idx="21">
                  <c:v>18</c:v>
                </c:pt>
                <c:pt idx="22">
                  <c:v>8</c:v>
                </c:pt>
                <c:pt idx="23">
                  <c:v>10</c:v>
                </c:pt>
                <c:pt idx="24">
                  <c:v>11</c:v>
                </c:pt>
                <c:pt idx="25">
                  <c:v>7</c:v>
                </c:pt>
                <c:pt idx="26">
                  <c:v>7</c:v>
                </c:pt>
                <c:pt idx="27">
                  <c:v>12</c:v>
                </c:pt>
                <c:pt idx="28">
                  <c:v>9</c:v>
                </c:pt>
                <c:pt idx="29">
                  <c:v>8</c:v>
                </c:pt>
                <c:pt idx="30">
                  <c:v>11</c:v>
                </c:pt>
                <c:pt idx="3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53-445E-8A44-1688C54EF2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2161432"/>
        <c:axId val="412158688"/>
      </c:lineChart>
      <c:lineChart>
        <c:grouping val="standard"/>
        <c:varyColors val="0"/>
        <c:ser>
          <c:idx val="1"/>
          <c:order val="1"/>
          <c:tx>
            <c:strRef>
              <c:f>'Weekly Report'!$B$5</c:f>
              <c:strCache>
                <c:ptCount val="1"/>
                <c:pt idx="0">
                  <c:v>Temp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'Weekly Report'!$C$3:$AI$3</c15:sqref>
                  </c15:fullRef>
                </c:ext>
              </c:extLst>
              <c:f>'Weekly Report'!$D$3:$AI$3</c:f>
              <c:numCache>
                <c:formatCode>m/d/yyyy</c:formatCode>
                <c:ptCount val="32"/>
                <c:pt idx="0">
                  <c:v>43862</c:v>
                </c:pt>
                <c:pt idx="1">
                  <c:v>43861</c:v>
                </c:pt>
                <c:pt idx="2">
                  <c:v>43860</c:v>
                </c:pt>
                <c:pt idx="3">
                  <c:v>43859</c:v>
                </c:pt>
                <c:pt idx="4">
                  <c:v>43858</c:v>
                </c:pt>
                <c:pt idx="5">
                  <c:v>43857</c:v>
                </c:pt>
                <c:pt idx="6">
                  <c:v>43856</c:v>
                </c:pt>
                <c:pt idx="7">
                  <c:v>43855</c:v>
                </c:pt>
                <c:pt idx="8">
                  <c:v>43854</c:v>
                </c:pt>
                <c:pt idx="9">
                  <c:v>43853</c:v>
                </c:pt>
                <c:pt idx="10">
                  <c:v>43852</c:v>
                </c:pt>
                <c:pt idx="11">
                  <c:v>43851</c:v>
                </c:pt>
                <c:pt idx="12">
                  <c:v>43850</c:v>
                </c:pt>
                <c:pt idx="13">
                  <c:v>43849</c:v>
                </c:pt>
                <c:pt idx="14">
                  <c:v>43848</c:v>
                </c:pt>
                <c:pt idx="15">
                  <c:v>43847</c:v>
                </c:pt>
                <c:pt idx="16">
                  <c:v>43846</c:v>
                </c:pt>
                <c:pt idx="17">
                  <c:v>43845</c:v>
                </c:pt>
                <c:pt idx="18">
                  <c:v>43844</c:v>
                </c:pt>
                <c:pt idx="19">
                  <c:v>43843</c:v>
                </c:pt>
                <c:pt idx="20">
                  <c:v>43842</c:v>
                </c:pt>
                <c:pt idx="21">
                  <c:v>43841</c:v>
                </c:pt>
                <c:pt idx="22">
                  <c:v>43840</c:v>
                </c:pt>
                <c:pt idx="23">
                  <c:v>43839</c:v>
                </c:pt>
                <c:pt idx="24">
                  <c:v>43838</c:v>
                </c:pt>
                <c:pt idx="25">
                  <c:v>43837</c:v>
                </c:pt>
                <c:pt idx="26">
                  <c:v>43836</c:v>
                </c:pt>
                <c:pt idx="27">
                  <c:v>43835</c:v>
                </c:pt>
                <c:pt idx="28">
                  <c:v>43834</c:v>
                </c:pt>
                <c:pt idx="29">
                  <c:v>43833</c:v>
                </c:pt>
                <c:pt idx="30">
                  <c:v>43832</c:v>
                </c:pt>
                <c:pt idx="31">
                  <c:v>43831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'Weekly Report'!$C$5:$AI$5</c15:sqref>
                  </c15:fullRef>
                </c:ext>
              </c:extLst>
              <c:f>'Weekly Report'!$D$5:$AI$5</c:f>
              <c:numCache>
                <c:formatCode>General</c:formatCode>
                <c:ptCount val="32"/>
                <c:pt idx="0">
                  <c:v>41</c:v>
                </c:pt>
                <c:pt idx="1">
                  <c:v>43</c:v>
                </c:pt>
                <c:pt idx="2">
                  <c:v>35</c:v>
                </c:pt>
                <c:pt idx="3">
                  <c:v>40</c:v>
                </c:pt>
                <c:pt idx="4">
                  <c:v>41</c:v>
                </c:pt>
                <c:pt idx="5">
                  <c:v>44</c:v>
                </c:pt>
                <c:pt idx="6">
                  <c:v>45</c:v>
                </c:pt>
                <c:pt idx="7">
                  <c:v>51</c:v>
                </c:pt>
                <c:pt idx="8">
                  <c:v>46</c:v>
                </c:pt>
                <c:pt idx="9">
                  <c:v>46</c:v>
                </c:pt>
                <c:pt idx="10">
                  <c:v>38</c:v>
                </c:pt>
                <c:pt idx="11">
                  <c:v>32</c:v>
                </c:pt>
                <c:pt idx="12">
                  <c:v>31</c:v>
                </c:pt>
                <c:pt idx="13">
                  <c:v>43</c:v>
                </c:pt>
                <c:pt idx="14">
                  <c:v>37</c:v>
                </c:pt>
                <c:pt idx="15">
                  <c:v>33</c:v>
                </c:pt>
                <c:pt idx="16">
                  <c:v>50</c:v>
                </c:pt>
                <c:pt idx="17">
                  <c:v>50</c:v>
                </c:pt>
                <c:pt idx="18">
                  <c:v>43</c:v>
                </c:pt>
                <c:pt idx="19">
                  <c:v>44</c:v>
                </c:pt>
                <c:pt idx="20">
                  <c:v>67</c:v>
                </c:pt>
                <c:pt idx="21">
                  <c:v>64</c:v>
                </c:pt>
                <c:pt idx="22">
                  <c:v>53</c:v>
                </c:pt>
                <c:pt idx="23">
                  <c:v>33</c:v>
                </c:pt>
                <c:pt idx="24">
                  <c:v>42</c:v>
                </c:pt>
                <c:pt idx="25">
                  <c:v>43</c:v>
                </c:pt>
                <c:pt idx="26">
                  <c:v>44</c:v>
                </c:pt>
                <c:pt idx="27">
                  <c:v>40</c:v>
                </c:pt>
                <c:pt idx="28">
                  <c:v>49</c:v>
                </c:pt>
                <c:pt idx="29">
                  <c:v>49</c:v>
                </c:pt>
                <c:pt idx="30">
                  <c:v>49</c:v>
                </c:pt>
                <c:pt idx="31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53-445E-8A44-1688C54EF2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2161824"/>
        <c:axId val="412163000"/>
      </c:lineChart>
      <c:dateAx>
        <c:axId val="412161432"/>
        <c:scaling>
          <c:orientation val="maxMin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58688"/>
        <c:crosses val="autoZero"/>
        <c:auto val="1"/>
        <c:lblOffset val="100"/>
        <c:baseTimeUnit val="days"/>
      </c:dateAx>
      <c:valAx>
        <c:axId val="412158688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Registrations</a:t>
                </a:r>
              </a:p>
            </c:rich>
          </c:tx>
          <c:layout>
            <c:manualLayout>
              <c:xMode val="edge"/>
              <c:yMode val="edge"/>
              <c:x val="1.8665135336107818E-2"/>
              <c:y val="0.334070751618859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61432"/>
        <c:crosses val="autoZero"/>
        <c:crossBetween val="between"/>
      </c:valAx>
      <c:valAx>
        <c:axId val="41216300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</a:t>
                </a:r>
              </a:p>
            </c:rich>
          </c:tx>
          <c:layout>
            <c:manualLayout>
              <c:xMode val="edge"/>
              <c:yMode val="edge"/>
              <c:x val="0.95965099123201092"/>
              <c:y val="0.368733884666940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61824"/>
        <c:crosses val="autoZero"/>
        <c:crossBetween val="between"/>
      </c:valAx>
      <c:dateAx>
        <c:axId val="412161824"/>
        <c:scaling>
          <c:orientation val="maxMin"/>
        </c:scaling>
        <c:delete val="1"/>
        <c:axPos val="t"/>
        <c:numFmt formatCode="m/d/yyyy" sourceLinked="1"/>
        <c:majorTickMark val="out"/>
        <c:minorTickMark val="none"/>
        <c:tickLblPos val="nextTo"/>
        <c:crossAx val="412163000"/>
        <c:crosses val="max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sng" baseline="0">
                <a:effectLst/>
              </a:rPr>
              <a:t>By Model Year to Date 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'Cumulative Report'!$I$3</c:f>
              <c:strCache>
                <c:ptCount val="1"/>
                <c:pt idx="0">
                  <c:v>FGAC7044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Report'!$J$2:$N$2</c15:sqref>
                  </c15:fullRef>
                </c:ext>
              </c:extLst>
              <c:f>'Cumulative Report'!$J$2:$N$2</c:f>
              <c:strCache>
                <c:ptCount val="5"/>
                <c:pt idx="0">
                  <c:v>02-05-20</c:v>
                </c:pt>
                <c:pt idx="1">
                  <c:v>01-29-20</c:v>
                </c:pt>
                <c:pt idx="2">
                  <c:v>01-20-20</c:v>
                </c:pt>
                <c:pt idx="3">
                  <c:v>01-13-20</c:v>
                </c:pt>
                <c:pt idx="4">
                  <c:v>01-06-20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Report'!$J$3:$AA$3</c15:sqref>
                  </c15:fullRef>
                </c:ext>
              </c:extLst>
              <c:f>'Cumulative Report'!$J$3:$N$3</c:f>
              <c:numCache>
                <c:formatCode>General</c:formatCode>
                <c:ptCount val="5"/>
                <c:pt idx="0">
                  <c:v>218</c:v>
                </c:pt>
                <c:pt idx="1">
                  <c:v>175</c:v>
                </c:pt>
                <c:pt idx="2">
                  <c:v>146</c:v>
                </c:pt>
                <c:pt idx="3">
                  <c:v>94</c:v>
                </c:pt>
                <c:pt idx="4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BA-42F0-8066-0C407A171E39}"/>
            </c:ext>
          </c:extLst>
        </c:ser>
        <c:ser>
          <c:idx val="1"/>
          <c:order val="1"/>
          <c:tx>
            <c:strRef>
              <c:f>'Cumulative Report'!$I$4</c:f>
              <c:strCache>
                <c:ptCount val="1"/>
                <c:pt idx="0">
                  <c:v>FGPC1044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Report'!$J$2:$N$2</c15:sqref>
                  </c15:fullRef>
                </c:ext>
              </c:extLst>
              <c:f>'Cumulative Report'!$J$2:$N$2</c:f>
              <c:strCache>
                <c:ptCount val="5"/>
                <c:pt idx="0">
                  <c:v>02-05-20</c:v>
                </c:pt>
                <c:pt idx="1">
                  <c:v>01-29-20</c:v>
                </c:pt>
                <c:pt idx="2">
                  <c:v>01-20-20</c:v>
                </c:pt>
                <c:pt idx="3">
                  <c:v>01-13-20</c:v>
                </c:pt>
                <c:pt idx="4">
                  <c:v>01-06-20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Report'!$J$4:$AA$4</c15:sqref>
                  </c15:fullRef>
                </c:ext>
              </c:extLst>
              <c:f>'Cumulative Report'!$J$4:$N$4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BA-42F0-8066-0C407A171E39}"/>
            </c:ext>
          </c:extLst>
        </c:ser>
        <c:ser>
          <c:idx val="2"/>
          <c:order val="2"/>
          <c:tx>
            <c:strRef>
              <c:f>'Cumulative Report'!$I$5</c:f>
              <c:strCache>
                <c:ptCount val="1"/>
                <c:pt idx="0">
                  <c:v>FGPC1244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Report'!$J$2:$N$2</c15:sqref>
                  </c15:fullRef>
                </c:ext>
              </c:extLst>
              <c:f>'Cumulative Report'!$J$2:$N$2</c:f>
              <c:strCache>
                <c:ptCount val="5"/>
                <c:pt idx="0">
                  <c:v>02-05-20</c:v>
                </c:pt>
                <c:pt idx="1">
                  <c:v>01-29-20</c:v>
                </c:pt>
                <c:pt idx="2">
                  <c:v>01-20-20</c:v>
                </c:pt>
                <c:pt idx="3">
                  <c:v>01-13-20</c:v>
                </c:pt>
                <c:pt idx="4">
                  <c:v>01-06-20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Report'!$J$5:$AA$5</c15:sqref>
                  </c15:fullRef>
                </c:ext>
              </c:extLst>
              <c:f>'Cumulative Report'!$J$5:$N$5</c:f>
              <c:numCache>
                <c:formatCode>General</c:formatCode>
                <c:ptCount val="5"/>
                <c:pt idx="0">
                  <c:v>18</c:v>
                </c:pt>
                <c:pt idx="1">
                  <c:v>10</c:v>
                </c:pt>
                <c:pt idx="2">
                  <c:v>8</c:v>
                </c:pt>
                <c:pt idx="3">
                  <c:v>5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BA-42F0-8066-0C407A171E39}"/>
            </c:ext>
          </c:extLst>
        </c:ser>
        <c:ser>
          <c:idx val="3"/>
          <c:order val="3"/>
          <c:tx>
            <c:strRef>
              <c:f>'Cumulative Report'!$I$6</c:f>
              <c:strCache>
                <c:ptCount val="1"/>
                <c:pt idx="0">
                  <c:v>FFRC0833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Report'!$J$2:$N$2</c15:sqref>
                  </c15:fullRef>
                </c:ext>
              </c:extLst>
              <c:f>'Cumulative Report'!$J$2:$N$2</c:f>
              <c:strCache>
                <c:ptCount val="5"/>
                <c:pt idx="0">
                  <c:v>02-05-20</c:v>
                </c:pt>
                <c:pt idx="1">
                  <c:v>01-29-20</c:v>
                </c:pt>
                <c:pt idx="2">
                  <c:v>01-20-20</c:v>
                </c:pt>
                <c:pt idx="3">
                  <c:v>01-13-20</c:v>
                </c:pt>
                <c:pt idx="4">
                  <c:v>01-06-20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Report'!$J$6:$AA$6</c15:sqref>
                  </c15:fullRef>
                </c:ext>
              </c:extLst>
              <c:f>'Cumulative Report'!$J$6:$N$6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0BA-42F0-8066-0C407A171E39}"/>
            </c:ext>
          </c:extLst>
        </c:ser>
        <c:ser>
          <c:idx val="4"/>
          <c:order val="4"/>
          <c:tx>
            <c:strRef>
              <c:f>'Cumulative Report'!$I$7</c:f>
              <c:strCache>
                <c:ptCount val="1"/>
                <c:pt idx="0">
                  <c:v>FGRC0644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Report'!$J$2:$N$2</c15:sqref>
                  </c15:fullRef>
                </c:ext>
              </c:extLst>
              <c:f>'Cumulative Report'!$J$2:$N$2</c:f>
              <c:strCache>
                <c:ptCount val="5"/>
                <c:pt idx="0">
                  <c:v>02-05-20</c:v>
                </c:pt>
                <c:pt idx="1">
                  <c:v>01-29-20</c:v>
                </c:pt>
                <c:pt idx="2">
                  <c:v>01-20-20</c:v>
                </c:pt>
                <c:pt idx="3">
                  <c:v>01-13-20</c:v>
                </c:pt>
                <c:pt idx="4">
                  <c:v>01-06-20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Report'!$J$7:$AA$7</c15:sqref>
                  </c15:fullRef>
                </c:ext>
              </c:extLst>
              <c:f>'Cumulative Report'!$J$7:$N$7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0BA-42F0-8066-0C407A171E39}"/>
            </c:ext>
          </c:extLst>
        </c:ser>
        <c:ser>
          <c:idx val="5"/>
          <c:order val="5"/>
          <c:tx>
            <c:strRef>
              <c:f>'Cumulative Report'!$I$8</c:f>
              <c:strCache>
                <c:ptCount val="1"/>
                <c:pt idx="0">
                  <c:v>FGRC064W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Report'!$J$2:$N$2</c15:sqref>
                  </c15:fullRef>
                </c:ext>
              </c:extLst>
              <c:f>'Cumulative Report'!$J$2:$N$2</c:f>
              <c:strCache>
                <c:ptCount val="5"/>
                <c:pt idx="0">
                  <c:v>02-05-20</c:v>
                </c:pt>
                <c:pt idx="1">
                  <c:v>01-29-20</c:v>
                </c:pt>
                <c:pt idx="2">
                  <c:v>01-20-20</c:v>
                </c:pt>
                <c:pt idx="3">
                  <c:v>01-13-20</c:v>
                </c:pt>
                <c:pt idx="4">
                  <c:v>01-06-20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Report'!$J$8:$AA$8</c15:sqref>
                  </c15:fullRef>
                </c:ext>
              </c:extLst>
              <c:f>'Cumulative Report'!$J$8:$N$8</c:f>
              <c:numCache>
                <c:formatCode>General</c:formatCode>
                <c:ptCount val="5"/>
                <c:pt idx="0">
                  <c:v>18</c:v>
                </c:pt>
                <c:pt idx="1">
                  <c:v>16</c:v>
                </c:pt>
                <c:pt idx="2">
                  <c:v>10</c:v>
                </c:pt>
                <c:pt idx="3">
                  <c:v>5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0BA-42F0-8066-0C407A171E39}"/>
            </c:ext>
          </c:extLst>
        </c:ser>
        <c:ser>
          <c:idx val="6"/>
          <c:order val="6"/>
          <c:tx>
            <c:strRef>
              <c:f>'Cumulative Report'!$I$9</c:f>
              <c:strCache>
                <c:ptCount val="1"/>
                <c:pt idx="0">
                  <c:v>FGRC084W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Report'!$J$2:$N$2</c15:sqref>
                  </c15:fullRef>
                </c:ext>
              </c:extLst>
              <c:f>'Cumulative Report'!$J$2:$N$2</c:f>
              <c:strCache>
                <c:ptCount val="5"/>
                <c:pt idx="0">
                  <c:v>02-05-20</c:v>
                </c:pt>
                <c:pt idx="1">
                  <c:v>01-29-20</c:v>
                </c:pt>
                <c:pt idx="2">
                  <c:v>01-20-20</c:v>
                </c:pt>
                <c:pt idx="3">
                  <c:v>01-13-20</c:v>
                </c:pt>
                <c:pt idx="4">
                  <c:v>01-06-20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Report'!$J$9:$AA$9</c15:sqref>
                  </c15:fullRef>
                </c:ext>
              </c:extLst>
              <c:f>'Cumulative Report'!$J$9:$N$9</c:f>
              <c:numCache>
                <c:formatCode>General</c:formatCode>
                <c:ptCount val="5"/>
                <c:pt idx="0">
                  <c:v>12</c:v>
                </c:pt>
                <c:pt idx="1">
                  <c:v>7</c:v>
                </c:pt>
                <c:pt idx="2">
                  <c:v>5</c:v>
                </c:pt>
                <c:pt idx="3">
                  <c:v>4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0BA-42F0-8066-0C407A171E39}"/>
            </c:ext>
          </c:extLst>
        </c:ser>
        <c:ser>
          <c:idx val="7"/>
          <c:order val="7"/>
          <c:tx>
            <c:strRef>
              <c:f>'Cumulative Report'!$I$10</c:f>
              <c:strCache>
                <c:ptCount val="1"/>
                <c:pt idx="0">
                  <c:v>FGRC0844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Report'!$J$2:$N$2</c15:sqref>
                  </c15:fullRef>
                </c:ext>
              </c:extLst>
              <c:f>'Cumulative Report'!$J$2:$N$2</c:f>
              <c:strCache>
                <c:ptCount val="5"/>
                <c:pt idx="0">
                  <c:v>02-05-20</c:v>
                </c:pt>
                <c:pt idx="1">
                  <c:v>01-29-20</c:v>
                </c:pt>
                <c:pt idx="2">
                  <c:v>01-20-20</c:v>
                </c:pt>
                <c:pt idx="3">
                  <c:v>01-13-20</c:v>
                </c:pt>
                <c:pt idx="4">
                  <c:v>01-06-20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Report'!$J$10:$AA$10</c15:sqref>
                  </c15:fullRef>
                </c:ext>
              </c:extLst>
              <c:f>'Cumulative Report'!$J$10:$N$10</c:f>
              <c:numCache>
                <c:formatCode>General</c:formatCode>
                <c:ptCount val="5"/>
                <c:pt idx="0">
                  <c:v>29</c:v>
                </c:pt>
                <c:pt idx="1">
                  <c:v>26</c:v>
                </c:pt>
                <c:pt idx="2">
                  <c:v>22</c:v>
                </c:pt>
                <c:pt idx="3">
                  <c:v>11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0BA-42F0-8066-0C407A171E39}"/>
            </c:ext>
          </c:extLst>
        </c:ser>
        <c:ser>
          <c:idx val="8"/>
          <c:order val="8"/>
          <c:tx>
            <c:strRef>
              <c:f>'Cumulative Report'!$I$11</c:f>
              <c:strCache>
                <c:ptCount val="1"/>
                <c:pt idx="0">
                  <c:v>FGRC1044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Report'!$J$2:$N$2</c15:sqref>
                  </c15:fullRef>
                </c:ext>
              </c:extLst>
              <c:f>'Cumulative Report'!$J$2:$N$2</c:f>
              <c:strCache>
                <c:ptCount val="5"/>
                <c:pt idx="0">
                  <c:v>02-05-20</c:v>
                </c:pt>
                <c:pt idx="1">
                  <c:v>01-29-20</c:v>
                </c:pt>
                <c:pt idx="2">
                  <c:v>01-20-20</c:v>
                </c:pt>
                <c:pt idx="3">
                  <c:v>01-13-20</c:v>
                </c:pt>
                <c:pt idx="4">
                  <c:v>01-06-20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Report'!$J$11:$AA$11</c15:sqref>
                  </c15:fullRef>
                </c:ext>
              </c:extLst>
              <c:f>'Cumulative Report'!$J$11:$N$11</c:f>
              <c:numCache>
                <c:formatCode>General</c:formatCode>
                <c:ptCount val="5"/>
                <c:pt idx="0">
                  <c:v>13</c:v>
                </c:pt>
                <c:pt idx="1">
                  <c:v>12</c:v>
                </c:pt>
                <c:pt idx="2">
                  <c:v>9</c:v>
                </c:pt>
                <c:pt idx="3">
                  <c:v>6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0BA-42F0-8066-0C407A171E39}"/>
            </c:ext>
          </c:extLst>
        </c:ser>
        <c:ser>
          <c:idx val="9"/>
          <c:order val="9"/>
          <c:tx>
            <c:strRef>
              <c:f>'Cumulative Report'!$I$12</c:f>
              <c:strCache>
                <c:ptCount val="1"/>
                <c:pt idx="0">
                  <c:v>FGRC104W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Report'!$J$2:$N$2</c15:sqref>
                  </c15:fullRef>
                </c:ext>
              </c:extLst>
              <c:f>'Cumulative Report'!$J$2:$N$2</c:f>
              <c:strCache>
                <c:ptCount val="5"/>
                <c:pt idx="0">
                  <c:v>02-05-20</c:v>
                </c:pt>
                <c:pt idx="1">
                  <c:v>01-29-20</c:v>
                </c:pt>
                <c:pt idx="2">
                  <c:v>01-20-20</c:v>
                </c:pt>
                <c:pt idx="3">
                  <c:v>01-13-20</c:v>
                </c:pt>
                <c:pt idx="4">
                  <c:v>01-06-20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Report'!$J$12:$AA$12</c15:sqref>
                  </c15:fullRef>
                </c:ext>
              </c:extLst>
              <c:f>'Cumulative Report'!$J$12:$N$12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0BA-42F0-8066-0C407A171E39}"/>
            </c:ext>
          </c:extLst>
        </c:ser>
        <c:ser>
          <c:idx val="10"/>
          <c:order val="10"/>
          <c:tx>
            <c:strRef>
              <c:f>'Cumulative Report'!$I$13</c:f>
              <c:strCache>
                <c:ptCount val="1"/>
                <c:pt idx="0">
                  <c:v>FGRC124W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Report'!$J$2:$N$2</c15:sqref>
                  </c15:fullRef>
                </c:ext>
              </c:extLst>
              <c:f>'Cumulative Report'!$J$2:$N$2</c:f>
              <c:strCache>
                <c:ptCount val="5"/>
                <c:pt idx="0">
                  <c:v>02-05-20</c:v>
                </c:pt>
                <c:pt idx="1">
                  <c:v>01-29-20</c:v>
                </c:pt>
                <c:pt idx="2">
                  <c:v>01-20-20</c:v>
                </c:pt>
                <c:pt idx="3">
                  <c:v>01-13-20</c:v>
                </c:pt>
                <c:pt idx="4">
                  <c:v>01-06-20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Report'!$J$13:$AA$13</c15:sqref>
                  </c15:fullRef>
                </c:ext>
              </c:extLst>
              <c:f>'Cumulative Report'!$J$13:$N$13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0BA-42F0-8066-0C407A171E39}"/>
            </c:ext>
          </c:extLst>
        </c:ser>
        <c:ser>
          <c:idx val="11"/>
          <c:order val="11"/>
          <c:tx>
            <c:strRef>
              <c:f>'Cumulative Report'!$I$14</c:f>
              <c:strCache>
                <c:ptCount val="1"/>
                <c:pt idx="0">
                  <c:v>FGRC1244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Report'!$J$2:$N$2</c15:sqref>
                  </c15:fullRef>
                </c:ext>
              </c:extLst>
              <c:f>'Cumulative Report'!$J$2:$N$2</c:f>
              <c:strCache>
                <c:ptCount val="5"/>
                <c:pt idx="0">
                  <c:v>02-05-20</c:v>
                </c:pt>
                <c:pt idx="1">
                  <c:v>01-29-20</c:v>
                </c:pt>
                <c:pt idx="2">
                  <c:v>01-20-20</c:v>
                </c:pt>
                <c:pt idx="3">
                  <c:v>01-13-20</c:v>
                </c:pt>
                <c:pt idx="4">
                  <c:v>01-06-20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Report'!$J$14:$AA$14</c15:sqref>
                  </c15:fullRef>
                </c:ext>
              </c:extLst>
              <c:f>'Cumulative Report'!$J$14:$N$14</c:f>
              <c:numCache>
                <c:formatCode>General</c:formatCode>
                <c:ptCount val="5"/>
                <c:pt idx="0">
                  <c:v>21</c:v>
                </c:pt>
                <c:pt idx="1">
                  <c:v>15</c:v>
                </c:pt>
                <c:pt idx="2">
                  <c:v>9</c:v>
                </c:pt>
                <c:pt idx="3">
                  <c:v>6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F0BA-42F0-8066-0C407A171E39}"/>
            </c:ext>
          </c:extLst>
        </c:ser>
        <c:ser>
          <c:idx val="12"/>
          <c:order val="12"/>
          <c:tx>
            <c:strRef>
              <c:f>'Cumulative Report'!$I$15</c:f>
              <c:strCache>
                <c:ptCount val="1"/>
                <c:pt idx="0">
                  <c:v>FGVH2177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Report'!$J$2:$N$2</c15:sqref>
                  </c15:fullRef>
                </c:ext>
              </c:extLst>
              <c:f>'Cumulative Report'!$J$2:$N$2</c:f>
              <c:strCache>
                <c:ptCount val="5"/>
                <c:pt idx="0">
                  <c:v>02-05-20</c:v>
                </c:pt>
                <c:pt idx="1">
                  <c:v>01-29-20</c:v>
                </c:pt>
                <c:pt idx="2">
                  <c:v>01-20-20</c:v>
                </c:pt>
                <c:pt idx="3">
                  <c:v>01-13-20</c:v>
                </c:pt>
                <c:pt idx="4">
                  <c:v>01-06-20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Report'!$J$15:$AA$15</c15:sqref>
                  </c15:fullRef>
                </c:ext>
              </c:extLst>
              <c:f>'Cumulative Report'!$J$15:$N$15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0BA-42F0-8066-0C407A171E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2163392"/>
        <c:axId val="412160256"/>
      </c:barChart>
      <c:catAx>
        <c:axId val="412163392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60256"/>
        <c:crosses val="autoZero"/>
        <c:auto val="1"/>
        <c:lblAlgn val="ctr"/>
        <c:lblOffset val="100"/>
        <c:noMultiLvlLbl val="0"/>
      </c:catAx>
      <c:valAx>
        <c:axId val="412160256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63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0FCE5-8859-4AB2-B69D-8522DA3D5A89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6CCAC-BA0D-4FAD-8702-6871F523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48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6CCAC-BA0D-4FAD-8702-6871F523B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5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2020-02-05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2020-02-05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2020-02-05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2020-02-05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  <p:sp>
        <p:nvSpPr>
          <p:cNvPr id="7" name="MSIPCMContentMarking" descr="{&quot;HashCode&quot;:-1220536117,&quot;Placement&quot;:&quot;Footer&quot;}">
            <a:extLst>
              <a:ext uri="{FF2B5EF4-FFF2-40B4-BE49-F238E27FC236}">
                <a16:creationId xmlns:a16="http://schemas.microsoft.com/office/drawing/2014/main" id="{DEC2A897-E3E4-4FA0-A746-5C898C0B0A9D}"/>
              </a:ext>
            </a:extLst>
          </p:cNvPr>
          <p:cNvSpPr txBox="1"/>
          <p:nvPr userDrawn="1"/>
        </p:nvSpPr>
        <p:spPr>
          <a:xfrm>
            <a:off x="0" y="6629836"/>
            <a:ext cx="1098097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Classified as Internal</a:t>
            </a:r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683" y="5823601"/>
            <a:ext cx="1034398" cy="103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19" y="6113477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0" y="3412901"/>
            <a:ext cx="63596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359611" y="-1"/>
            <a:ext cx="0" cy="34129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59611" y="3412901"/>
            <a:ext cx="0" cy="34450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995914"/>
              </p:ext>
            </p:extLst>
          </p:nvPr>
        </p:nvGraphicFramePr>
        <p:xfrm>
          <a:off x="7616461" y="1322998"/>
          <a:ext cx="3321504" cy="137525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2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813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Day Summary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415808"/>
              </p:ext>
            </p:extLst>
          </p:nvPr>
        </p:nvGraphicFramePr>
        <p:xfrm>
          <a:off x="7616461" y="2988127"/>
          <a:ext cx="3321504" cy="194963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939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 Summary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28.40%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Stromboli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Dehum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65.86%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331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3872162"/>
              </p:ext>
            </p:extLst>
          </p:nvPr>
        </p:nvGraphicFramePr>
        <p:xfrm>
          <a:off x="0" y="16100"/>
          <a:ext cx="6359611" cy="341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0000000-0008-0000-0000-000010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5525830"/>
              </p:ext>
            </p:extLst>
          </p:nvPr>
        </p:nvGraphicFramePr>
        <p:xfrm>
          <a:off x="6437" y="3429001"/>
          <a:ext cx="6353174" cy="344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4083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13903</TotalTime>
  <Words>43</Words>
  <Application>Microsoft Office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Woodman</dc:creator>
  <cp:lastModifiedBy>David Woodman</cp:lastModifiedBy>
  <cp:revision>171</cp:revision>
  <dcterms:created xsi:type="dcterms:W3CDTF">2018-05-14T17:44:28Z</dcterms:created>
  <dcterms:modified xsi:type="dcterms:W3CDTF">2020-02-05T18:12:33Z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77eab6e-04c6-4822-9252-98ab9f25736b_Enabled">
    <vt:lpwstr>True</vt:lpwstr>
  </property>
  <property fmtid="{D5CDD505-2E9C-101B-9397-08002B2CF9AE}" pid="3" name="MSIP_Label_477eab6e-04c6-4822-9252-98ab9f25736b_SiteId">
    <vt:lpwstr>d2007bef-127d-4591-97ac-10d72fe28031</vt:lpwstr>
  </property>
  <property fmtid="{D5CDD505-2E9C-101B-9397-08002B2CF9AE}" pid="4" name="MSIP_Label_477eab6e-04c6-4822-9252-98ab9f25736b_Owner">
    <vt:lpwstr>david.woodman@electrolux.com</vt:lpwstr>
  </property>
  <property fmtid="{D5CDD505-2E9C-101B-9397-08002B2CF9AE}" pid="5" name="MSIP_Label_477eab6e-04c6-4822-9252-98ab9f25736b_SetDate">
    <vt:lpwstr>2020-02-05T18:12:33.4053626Z</vt:lpwstr>
  </property>
  <property fmtid="{D5CDD505-2E9C-101B-9397-08002B2CF9AE}" pid="6" name="MSIP_Label_477eab6e-04c6-4822-9252-98ab9f25736b_Name">
    <vt:lpwstr>Internal</vt:lpwstr>
  </property>
  <property fmtid="{D5CDD505-2E9C-101B-9397-08002B2CF9AE}" pid="7" name="MSIP_Label_477eab6e-04c6-4822-9252-98ab9f25736b_Application">
    <vt:lpwstr>Microsoft Azure Information Protection</vt:lpwstr>
  </property>
  <property fmtid="{D5CDD505-2E9C-101B-9397-08002B2CF9AE}" pid="8" name="MSIP_Label_477eab6e-04c6-4822-9252-98ab9f25736b_ActionId">
    <vt:lpwstr>761ce910-7064-450c-a6a4-67915b4fa070</vt:lpwstr>
  </property>
  <property fmtid="{D5CDD505-2E9C-101B-9397-08002B2CF9AE}" pid="9" name="MSIP_Label_477eab6e-04c6-4822-9252-98ab9f25736b_Extended_MSFT_Method">
    <vt:lpwstr>Automatic</vt:lpwstr>
  </property>
  <property fmtid="{D5CDD505-2E9C-101B-9397-08002B2CF9AE}" pid="10" name="Sensitivity">
    <vt:lpwstr>Internal</vt:lpwstr>
  </property>
</Properties>
</file>