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3-02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3-02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Report'!$C$3:$AV$3</c15:sqref>
                  </c15:fullRef>
                </c:ext>
              </c:extLst>
              <c:f>'Weekly Report'!$D$3:$AV$3</c:f>
              <c:numCache>
                <c:formatCode>m/d/yyyy</c:formatCode>
                <c:ptCount val="45"/>
                <c:pt idx="0">
                  <c:v>43891</c:v>
                </c:pt>
                <c:pt idx="1">
                  <c:v>43890</c:v>
                </c:pt>
                <c:pt idx="2">
                  <c:v>43889</c:v>
                </c:pt>
                <c:pt idx="3">
                  <c:v>43888</c:v>
                </c:pt>
                <c:pt idx="4">
                  <c:v>43887</c:v>
                </c:pt>
                <c:pt idx="5">
                  <c:v>43886</c:v>
                </c:pt>
                <c:pt idx="6">
                  <c:v>43885</c:v>
                </c:pt>
                <c:pt idx="7">
                  <c:v>43884</c:v>
                </c:pt>
                <c:pt idx="8">
                  <c:v>43883</c:v>
                </c:pt>
                <c:pt idx="9">
                  <c:v>43882</c:v>
                </c:pt>
                <c:pt idx="10">
                  <c:v>43881</c:v>
                </c:pt>
                <c:pt idx="11">
                  <c:v>43880</c:v>
                </c:pt>
                <c:pt idx="12">
                  <c:v>43879</c:v>
                </c:pt>
                <c:pt idx="13">
                  <c:v>43878</c:v>
                </c:pt>
                <c:pt idx="14">
                  <c:v>43877</c:v>
                </c:pt>
                <c:pt idx="15">
                  <c:v>43876</c:v>
                </c:pt>
                <c:pt idx="16">
                  <c:v>43875</c:v>
                </c:pt>
                <c:pt idx="17">
                  <c:v>43874</c:v>
                </c:pt>
                <c:pt idx="18">
                  <c:v>43873</c:v>
                </c:pt>
                <c:pt idx="19">
                  <c:v>43872</c:v>
                </c:pt>
                <c:pt idx="20">
                  <c:v>43871</c:v>
                </c:pt>
                <c:pt idx="21">
                  <c:v>43870</c:v>
                </c:pt>
                <c:pt idx="22">
                  <c:v>43869</c:v>
                </c:pt>
                <c:pt idx="23">
                  <c:v>43868</c:v>
                </c:pt>
                <c:pt idx="24">
                  <c:v>43867</c:v>
                </c:pt>
                <c:pt idx="25">
                  <c:v>43866</c:v>
                </c:pt>
                <c:pt idx="26">
                  <c:v>43865</c:v>
                </c:pt>
                <c:pt idx="27">
                  <c:v>43864</c:v>
                </c:pt>
                <c:pt idx="28">
                  <c:v>43863</c:v>
                </c:pt>
                <c:pt idx="29">
                  <c:v>43862</c:v>
                </c:pt>
                <c:pt idx="30">
                  <c:v>43861</c:v>
                </c:pt>
                <c:pt idx="31">
                  <c:v>43860</c:v>
                </c:pt>
                <c:pt idx="32">
                  <c:v>43859</c:v>
                </c:pt>
                <c:pt idx="33">
                  <c:v>43858</c:v>
                </c:pt>
                <c:pt idx="34">
                  <c:v>43857</c:v>
                </c:pt>
                <c:pt idx="35">
                  <c:v>43856</c:v>
                </c:pt>
                <c:pt idx="36">
                  <c:v>43855</c:v>
                </c:pt>
                <c:pt idx="37">
                  <c:v>43854</c:v>
                </c:pt>
                <c:pt idx="38">
                  <c:v>43853</c:v>
                </c:pt>
                <c:pt idx="39">
                  <c:v>43852</c:v>
                </c:pt>
                <c:pt idx="40">
                  <c:v>43851</c:v>
                </c:pt>
                <c:pt idx="41">
                  <c:v>43850</c:v>
                </c:pt>
                <c:pt idx="42">
                  <c:v>43849</c:v>
                </c:pt>
                <c:pt idx="43">
                  <c:v>43848</c:v>
                </c:pt>
                <c:pt idx="44">
                  <c:v>43847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Report'!$C$4:$AV$4</c15:sqref>
                  </c15:fullRef>
                </c:ext>
              </c:extLst>
              <c:f>'Weekly Report'!$D$4:$AV$4</c:f>
              <c:numCache>
                <c:formatCode>General</c:formatCode>
                <c:ptCount val="45"/>
                <c:pt idx="0">
                  <c:v>14</c:v>
                </c:pt>
                <c:pt idx="1">
                  <c:v>8</c:v>
                </c:pt>
                <c:pt idx="2">
                  <c:v>12</c:v>
                </c:pt>
                <c:pt idx="3">
                  <c:v>10</c:v>
                </c:pt>
                <c:pt idx="4">
                  <c:v>13</c:v>
                </c:pt>
                <c:pt idx="5">
                  <c:v>12</c:v>
                </c:pt>
                <c:pt idx="6">
                  <c:v>7</c:v>
                </c:pt>
                <c:pt idx="7">
                  <c:v>5</c:v>
                </c:pt>
                <c:pt idx="8">
                  <c:v>11</c:v>
                </c:pt>
                <c:pt idx="9">
                  <c:v>16</c:v>
                </c:pt>
                <c:pt idx="10">
                  <c:v>3</c:v>
                </c:pt>
                <c:pt idx="11">
                  <c:v>5</c:v>
                </c:pt>
                <c:pt idx="12">
                  <c:v>9</c:v>
                </c:pt>
                <c:pt idx="13">
                  <c:v>13</c:v>
                </c:pt>
                <c:pt idx="14">
                  <c:v>11</c:v>
                </c:pt>
                <c:pt idx="15">
                  <c:v>14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9</c:v>
                </c:pt>
                <c:pt idx="20">
                  <c:v>3</c:v>
                </c:pt>
                <c:pt idx="21">
                  <c:v>14</c:v>
                </c:pt>
                <c:pt idx="22">
                  <c:v>14</c:v>
                </c:pt>
                <c:pt idx="23">
                  <c:v>8</c:v>
                </c:pt>
                <c:pt idx="24">
                  <c:v>5</c:v>
                </c:pt>
                <c:pt idx="25">
                  <c:v>8</c:v>
                </c:pt>
                <c:pt idx="26">
                  <c:v>6</c:v>
                </c:pt>
                <c:pt idx="27">
                  <c:v>3</c:v>
                </c:pt>
                <c:pt idx="28">
                  <c:v>10</c:v>
                </c:pt>
                <c:pt idx="29">
                  <c:v>13</c:v>
                </c:pt>
                <c:pt idx="30">
                  <c:v>6</c:v>
                </c:pt>
                <c:pt idx="31">
                  <c:v>8</c:v>
                </c:pt>
                <c:pt idx="32">
                  <c:v>15</c:v>
                </c:pt>
                <c:pt idx="33">
                  <c:v>11</c:v>
                </c:pt>
                <c:pt idx="34">
                  <c:v>6</c:v>
                </c:pt>
                <c:pt idx="35">
                  <c:v>7</c:v>
                </c:pt>
                <c:pt idx="36">
                  <c:v>10</c:v>
                </c:pt>
                <c:pt idx="37">
                  <c:v>12</c:v>
                </c:pt>
                <c:pt idx="38">
                  <c:v>5</c:v>
                </c:pt>
                <c:pt idx="39">
                  <c:v>3</c:v>
                </c:pt>
                <c:pt idx="40">
                  <c:v>6</c:v>
                </c:pt>
                <c:pt idx="41">
                  <c:v>8</c:v>
                </c:pt>
                <c:pt idx="42">
                  <c:v>8</c:v>
                </c:pt>
                <c:pt idx="43">
                  <c:v>13</c:v>
                </c:pt>
                <c:pt idx="4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73-4F63-AA27-7D7C01904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Report'!$C$3:$AV$3</c15:sqref>
                  </c15:fullRef>
                </c:ext>
              </c:extLst>
              <c:f>'Weekly Report'!$D$3:$AV$3</c:f>
              <c:numCache>
                <c:formatCode>m/d/yyyy</c:formatCode>
                <c:ptCount val="45"/>
                <c:pt idx="0">
                  <c:v>43891</c:v>
                </c:pt>
                <c:pt idx="1">
                  <c:v>43890</c:v>
                </c:pt>
                <c:pt idx="2">
                  <c:v>43889</c:v>
                </c:pt>
                <c:pt idx="3">
                  <c:v>43888</c:v>
                </c:pt>
                <c:pt idx="4">
                  <c:v>43887</c:v>
                </c:pt>
                <c:pt idx="5">
                  <c:v>43886</c:v>
                </c:pt>
                <c:pt idx="6">
                  <c:v>43885</c:v>
                </c:pt>
                <c:pt idx="7">
                  <c:v>43884</c:v>
                </c:pt>
                <c:pt idx="8">
                  <c:v>43883</c:v>
                </c:pt>
                <c:pt idx="9">
                  <c:v>43882</c:v>
                </c:pt>
                <c:pt idx="10">
                  <c:v>43881</c:v>
                </c:pt>
                <c:pt idx="11">
                  <c:v>43880</c:v>
                </c:pt>
                <c:pt idx="12">
                  <c:v>43879</c:v>
                </c:pt>
                <c:pt idx="13">
                  <c:v>43878</c:v>
                </c:pt>
                <c:pt idx="14">
                  <c:v>43877</c:v>
                </c:pt>
                <c:pt idx="15">
                  <c:v>43876</c:v>
                </c:pt>
                <c:pt idx="16">
                  <c:v>43875</c:v>
                </c:pt>
                <c:pt idx="17">
                  <c:v>43874</c:v>
                </c:pt>
                <c:pt idx="18">
                  <c:v>43873</c:v>
                </c:pt>
                <c:pt idx="19">
                  <c:v>43872</c:v>
                </c:pt>
                <c:pt idx="20">
                  <c:v>43871</c:v>
                </c:pt>
                <c:pt idx="21">
                  <c:v>43870</c:v>
                </c:pt>
                <c:pt idx="22">
                  <c:v>43869</c:v>
                </c:pt>
                <c:pt idx="23">
                  <c:v>43868</c:v>
                </c:pt>
                <c:pt idx="24">
                  <c:v>43867</c:v>
                </c:pt>
                <c:pt idx="25">
                  <c:v>43866</c:v>
                </c:pt>
                <c:pt idx="26">
                  <c:v>43865</c:v>
                </c:pt>
                <c:pt idx="27">
                  <c:v>43864</c:v>
                </c:pt>
                <c:pt idx="28">
                  <c:v>43863</c:v>
                </c:pt>
                <c:pt idx="29">
                  <c:v>43862</c:v>
                </c:pt>
                <c:pt idx="30">
                  <c:v>43861</c:v>
                </c:pt>
                <c:pt idx="31">
                  <c:v>43860</c:v>
                </c:pt>
                <c:pt idx="32">
                  <c:v>43859</c:v>
                </c:pt>
                <c:pt idx="33">
                  <c:v>43858</c:v>
                </c:pt>
                <c:pt idx="34">
                  <c:v>43857</c:v>
                </c:pt>
                <c:pt idx="35">
                  <c:v>43856</c:v>
                </c:pt>
                <c:pt idx="36">
                  <c:v>43855</c:v>
                </c:pt>
                <c:pt idx="37">
                  <c:v>43854</c:v>
                </c:pt>
                <c:pt idx="38">
                  <c:v>43853</c:v>
                </c:pt>
                <c:pt idx="39">
                  <c:v>43852</c:v>
                </c:pt>
                <c:pt idx="40">
                  <c:v>43851</c:v>
                </c:pt>
                <c:pt idx="41">
                  <c:v>43850</c:v>
                </c:pt>
                <c:pt idx="42">
                  <c:v>43849</c:v>
                </c:pt>
                <c:pt idx="43">
                  <c:v>43848</c:v>
                </c:pt>
                <c:pt idx="44">
                  <c:v>43847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Report'!$C$5:$AV$5</c15:sqref>
                  </c15:fullRef>
                </c:ext>
              </c:extLst>
              <c:f>'Weekly Report'!$D$5:$AV$5</c:f>
              <c:numCache>
                <c:formatCode>General</c:formatCode>
                <c:ptCount val="45"/>
                <c:pt idx="0">
                  <c:v>44</c:v>
                </c:pt>
                <c:pt idx="1">
                  <c:v>35</c:v>
                </c:pt>
                <c:pt idx="2">
                  <c:v>41</c:v>
                </c:pt>
                <c:pt idx="3">
                  <c:v>45</c:v>
                </c:pt>
                <c:pt idx="4">
                  <c:v>48</c:v>
                </c:pt>
                <c:pt idx="5">
                  <c:v>51</c:v>
                </c:pt>
                <c:pt idx="6">
                  <c:v>60</c:v>
                </c:pt>
                <c:pt idx="7">
                  <c:v>55</c:v>
                </c:pt>
                <c:pt idx="8">
                  <c:v>50</c:v>
                </c:pt>
                <c:pt idx="9">
                  <c:v>36</c:v>
                </c:pt>
                <c:pt idx="10">
                  <c:v>35</c:v>
                </c:pt>
                <c:pt idx="11">
                  <c:v>47</c:v>
                </c:pt>
                <c:pt idx="12">
                  <c:v>45</c:v>
                </c:pt>
                <c:pt idx="13">
                  <c:v>51</c:v>
                </c:pt>
                <c:pt idx="14">
                  <c:v>43</c:v>
                </c:pt>
                <c:pt idx="15">
                  <c:v>30</c:v>
                </c:pt>
                <c:pt idx="16">
                  <c:v>40</c:v>
                </c:pt>
                <c:pt idx="17">
                  <c:v>43</c:v>
                </c:pt>
                <c:pt idx="18">
                  <c:v>45</c:v>
                </c:pt>
                <c:pt idx="19">
                  <c:v>47</c:v>
                </c:pt>
                <c:pt idx="20">
                  <c:v>46</c:v>
                </c:pt>
                <c:pt idx="21">
                  <c:v>42</c:v>
                </c:pt>
                <c:pt idx="22">
                  <c:v>40</c:v>
                </c:pt>
                <c:pt idx="23">
                  <c:v>57</c:v>
                </c:pt>
                <c:pt idx="24">
                  <c:v>40</c:v>
                </c:pt>
                <c:pt idx="25">
                  <c:v>47</c:v>
                </c:pt>
                <c:pt idx="26">
                  <c:v>58</c:v>
                </c:pt>
                <c:pt idx="27">
                  <c:v>56</c:v>
                </c:pt>
                <c:pt idx="28">
                  <c:v>43</c:v>
                </c:pt>
                <c:pt idx="29">
                  <c:v>41</c:v>
                </c:pt>
                <c:pt idx="30">
                  <c:v>43</c:v>
                </c:pt>
                <c:pt idx="31">
                  <c:v>35</c:v>
                </c:pt>
                <c:pt idx="32">
                  <c:v>40</c:v>
                </c:pt>
                <c:pt idx="33">
                  <c:v>41</c:v>
                </c:pt>
                <c:pt idx="34">
                  <c:v>44</c:v>
                </c:pt>
                <c:pt idx="35">
                  <c:v>45</c:v>
                </c:pt>
                <c:pt idx="36">
                  <c:v>51</c:v>
                </c:pt>
                <c:pt idx="37">
                  <c:v>46</c:v>
                </c:pt>
                <c:pt idx="38">
                  <c:v>46</c:v>
                </c:pt>
                <c:pt idx="39">
                  <c:v>38</c:v>
                </c:pt>
                <c:pt idx="40">
                  <c:v>32</c:v>
                </c:pt>
                <c:pt idx="41">
                  <c:v>31</c:v>
                </c:pt>
                <c:pt idx="42">
                  <c:v>43</c:v>
                </c:pt>
                <c:pt idx="43">
                  <c:v>37</c:v>
                </c:pt>
                <c:pt idx="44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73-4F63-AA27-7D7C01904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Report'!$J$3:$P$3</c:f>
              <c:numCache>
                <c:formatCode>General</c:formatCode>
                <c:ptCount val="7"/>
                <c:pt idx="0">
                  <c:v>379</c:v>
                </c:pt>
                <c:pt idx="1">
                  <c:v>328</c:v>
                </c:pt>
                <c:pt idx="2">
                  <c:v>289</c:v>
                </c:pt>
                <c:pt idx="3">
                  <c:v>218</c:v>
                </c:pt>
                <c:pt idx="4">
                  <c:v>175</c:v>
                </c:pt>
                <c:pt idx="5">
                  <c:v>146</c:v>
                </c:pt>
                <c:pt idx="6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01-481C-99FC-40733CD0E626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Report'!$J$4:$P$4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01-481C-99FC-40733CD0E626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Report'!$J$5:$P$5</c:f>
              <c:numCache>
                <c:formatCode>General</c:formatCode>
                <c:ptCount val="7"/>
                <c:pt idx="0">
                  <c:v>24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10</c:v>
                </c:pt>
                <c:pt idx="5">
                  <c:v>8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01-481C-99FC-40733CD0E626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Report'!$J$6:$P$6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01-481C-99FC-40733CD0E626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Report'!$J$7:$P$7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01-481C-99FC-40733CD0E626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Report'!$J$8:$P$8</c:f>
              <c:numCache>
                <c:formatCode>General</c:formatCode>
                <c:ptCount val="7"/>
                <c:pt idx="0">
                  <c:v>34</c:v>
                </c:pt>
                <c:pt idx="1">
                  <c:v>29</c:v>
                </c:pt>
                <c:pt idx="2">
                  <c:v>26</c:v>
                </c:pt>
                <c:pt idx="3">
                  <c:v>18</c:v>
                </c:pt>
                <c:pt idx="4">
                  <c:v>16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01-481C-99FC-40733CD0E626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Report'!$J$9:$P$9</c:f>
              <c:numCache>
                <c:formatCode>General</c:formatCode>
                <c:ptCount val="7"/>
                <c:pt idx="0">
                  <c:v>17</c:v>
                </c:pt>
                <c:pt idx="1">
                  <c:v>14</c:v>
                </c:pt>
                <c:pt idx="2">
                  <c:v>14</c:v>
                </c:pt>
                <c:pt idx="3">
                  <c:v>12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01-481C-99FC-40733CD0E626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Report'!$J$10:$P$10</c:f>
              <c:numCache>
                <c:formatCode>General</c:formatCode>
                <c:ptCount val="7"/>
                <c:pt idx="0">
                  <c:v>52</c:v>
                </c:pt>
                <c:pt idx="1">
                  <c:v>46</c:v>
                </c:pt>
                <c:pt idx="2">
                  <c:v>38</c:v>
                </c:pt>
                <c:pt idx="3">
                  <c:v>29</c:v>
                </c:pt>
                <c:pt idx="4">
                  <c:v>26</c:v>
                </c:pt>
                <c:pt idx="5">
                  <c:v>22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01-481C-99FC-40733CD0E626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Report'!$J$11:$P$11</c:f>
              <c:numCache>
                <c:formatCode>General</c:formatCode>
                <c:ptCount val="7"/>
                <c:pt idx="0">
                  <c:v>28</c:v>
                </c:pt>
                <c:pt idx="1">
                  <c:v>24</c:v>
                </c:pt>
                <c:pt idx="2">
                  <c:v>22</c:v>
                </c:pt>
                <c:pt idx="3">
                  <c:v>13</c:v>
                </c:pt>
                <c:pt idx="4">
                  <c:v>12</c:v>
                </c:pt>
                <c:pt idx="5">
                  <c:v>9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01-481C-99FC-40733CD0E626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Report'!$J$12:$P$12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01-481C-99FC-40733CD0E626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Report'!$J$13:$P$13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01-481C-99FC-40733CD0E626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Report'!$J$14:$P$14</c:f>
              <c:numCache>
                <c:formatCode>General</c:formatCode>
                <c:ptCount val="7"/>
                <c:pt idx="0">
                  <c:v>25</c:v>
                </c:pt>
                <c:pt idx="1">
                  <c:v>26</c:v>
                </c:pt>
                <c:pt idx="2">
                  <c:v>26</c:v>
                </c:pt>
                <c:pt idx="3">
                  <c:v>21</c:v>
                </c:pt>
                <c:pt idx="4">
                  <c:v>15</c:v>
                </c:pt>
                <c:pt idx="5">
                  <c:v>9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01-481C-99FC-40733CD0E626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Report'!$J$2:$P$2</c15:sqref>
                  </c15:fullRef>
                </c:ext>
              </c:extLst>
              <c:f>'Cumulative Report'!$J$2:$P$2</c:f>
              <c:strCache>
                <c:ptCount val="7"/>
                <c:pt idx="0">
                  <c:v>03-02-20</c:v>
                </c:pt>
                <c:pt idx="1">
                  <c:v>02-24-20</c:v>
                </c:pt>
                <c:pt idx="2">
                  <c:v>02-17-20</c:v>
                </c:pt>
                <c:pt idx="3">
                  <c:v>02-05-20</c:v>
                </c:pt>
                <c:pt idx="4">
                  <c:v>01-29-20</c:v>
                </c:pt>
                <c:pt idx="5">
                  <c:v>01-20-20</c:v>
                </c:pt>
                <c:pt idx="6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Report'!$J$15:$P$15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01-481C-99FC-40733CD0E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1601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22382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65.91%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891835"/>
              </p:ext>
            </p:extLst>
          </p:nvPr>
        </p:nvGraphicFramePr>
        <p:xfrm>
          <a:off x="0" y="322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469919"/>
              </p:ext>
            </p:extLst>
          </p:nvPr>
        </p:nvGraphicFramePr>
        <p:xfrm>
          <a:off x="6437" y="34451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14055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176</cp:revision>
  <dcterms:created xsi:type="dcterms:W3CDTF">2018-05-14T17:44:28Z</dcterms:created>
  <dcterms:modified xsi:type="dcterms:W3CDTF">2020-03-02T15:33:16Z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