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2534" autoAdjust="0"/>
  </p:normalViewPr>
  <p:slideViewPr>
    <p:cSldViewPr snapToGrid="0" showGuides="1">
      <p:cViewPr varScale="1">
        <p:scale>
          <a:sx n="63" d="100"/>
          <a:sy n="63" d="100"/>
        </p:scale>
        <p:origin x="116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3-23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3-23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Report'!$C$3:$AZ$3</c15:sqref>
                  </c15:fullRef>
                </c:ext>
              </c:extLst>
              <c:f>'Weekly Report'!$D$3:$AZ$3</c:f>
              <c:numCache>
                <c:formatCode>m/d/yyyy</c:formatCode>
                <c:ptCount val="49"/>
                <c:pt idx="0">
                  <c:v>43911</c:v>
                </c:pt>
                <c:pt idx="1">
                  <c:v>43910</c:v>
                </c:pt>
                <c:pt idx="2">
                  <c:v>43909</c:v>
                </c:pt>
                <c:pt idx="3">
                  <c:v>43908</c:v>
                </c:pt>
                <c:pt idx="4">
                  <c:v>43907</c:v>
                </c:pt>
                <c:pt idx="5">
                  <c:v>43906</c:v>
                </c:pt>
                <c:pt idx="6">
                  <c:v>43905</c:v>
                </c:pt>
                <c:pt idx="7">
                  <c:v>43904</c:v>
                </c:pt>
                <c:pt idx="8">
                  <c:v>43903</c:v>
                </c:pt>
                <c:pt idx="9">
                  <c:v>43902</c:v>
                </c:pt>
                <c:pt idx="10">
                  <c:v>43901</c:v>
                </c:pt>
                <c:pt idx="11">
                  <c:v>43900</c:v>
                </c:pt>
                <c:pt idx="12">
                  <c:v>43899</c:v>
                </c:pt>
                <c:pt idx="13">
                  <c:v>43898</c:v>
                </c:pt>
                <c:pt idx="14">
                  <c:v>43897</c:v>
                </c:pt>
                <c:pt idx="15">
                  <c:v>43896</c:v>
                </c:pt>
                <c:pt idx="16">
                  <c:v>43895</c:v>
                </c:pt>
                <c:pt idx="17">
                  <c:v>43894</c:v>
                </c:pt>
                <c:pt idx="18">
                  <c:v>43893</c:v>
                </c:pt>
                <c:pt idx="19">
                  <c:v>43892</c:v>
                </c:pt>
                <c:pt idx="20">
                  <c:v>43891</c:v>
                </c:pt>
                <c:pt idx="21">
                  <c:v>43890</c:v>
                </c:pt>
                <c:pt idx="22">
                  <c:v>43889</c:v>
                </c:pt>
                <c:pt idx="23">
                  <c:v>43888</c:v>
                </c:pt>
                <c:pt idx="24">
                  <c:v>43887</c:v>
                </c:pt>
                <c:pt idx="25">
                  <c:v>43886</c:v>
                </c:pt>
                <c:pt idx="26">
                  <c:v>43885</c:v>
                </c:pt>
                <c:pt idx="27">
                  <c:v>43884</c:v>
                </c:pt>
                <c:pt idx="28">
                  <c:v>43883</c:v>
                </c:pt>
                <c:pt idx="29">
                  <c:v>43882</c:v>
                </c:pt>
                <c:pt idx="30">
                  <c:v>43881</c:v>
                </c:pt>
                <c:pt idx="31">
                  <c:v>43880</c:v>
                </c:pt>
                <c:pt idx="32">
                  <c:v>43879</c:v>
                </c:pt>
                <c:pt idx="33">
                  <c:v>43878</c:v>
                </c:pt>
                <c:pt idx="34">
                  <c:v>43877</c:v>
                </c:pt>
                <c:pt idx="35">
                  <c:v>43876</c:v>
                </c:pt>
                <c:pt idx="36">
                  <c:v>43875</c:v>
                </c:pt>
                <c:pt idx="37">
                  <c:v>43874</c:v>
                </c:pt>
                <c:pt idx="38">
                  <c:v>43873</c:v>
                </c:pt>
                <c:pt idx="39">
                  <c:v>43872</c:v>
                </c:pt>
                <c:pt idx="40">
                  <c:v>43871</c:v>
                </c:pt>
                <c:pt idx="41">
                  <c:v>43870</c:v>
                </c:pt>
                <c:pt idx="42">
                  <c:v>43869</c:v>
                </c:pt>
                <c:pt idx="43">
                  <c:v>43868</c:v>
                </c:pt>
                <c:pt idx="44">
                  <c:v>43867</c:v>
                </c:pt>
                <c:pt idx="45">
                  <c:v>43866</c:v>
                </c:pt>
                <c:pt idx="46">
                  <c:v>43865</c:v>
                </c:pt>
                <c:pt idx="47">
                  <c:v>43864</c:v>
                </c:pt>
                <c:pt idx="48">
                  <c:v>43863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Report'!$C$4:$AZ$4</c15:sqref>
                  </c15:fullRef>
                </c:ext>
              </c:extLst>
              <c:f>'Weekly Report'!$D$4:$AZ$4</c:f>
              <c:numCache>
                <c:formatCode>General</c:formatCode>
                <c:ptCount val="49"/>
                <c:pt idx="0">
                  <c:v>18</c:v>
                </c:pt>
                <c:pt idx="1">
                  <c:v>32</c:v>
                </c:pt>
                <c:pt idx="2">
                  <c:v>19</c:v>
                </c:pt>
                <c:pt idx="3">
                  <c:v>25</c:v>
                </c:pt>
                <c:pt idx="4">
                  <c:v>23</c:v>
                </c:pt>
                <c:pt idx="5">
                  <c:v>20</c:v>
                </c:pt>
                <c:pt idx="6">
                  <c:v>23</c:v>
                </c:pt>
                <c:pt idx="7">
                  <c:v>28</c:v>
                </c:pt>
                <c:pt idx="8">
                  <c:v>16</c:v>
                </c:pt>
                <c:pt idx="9">
                  <c:v>20</c:v>
                </c:pt>
                <c:pt idx="10">
                  <c:v>20</c:v>
                </c:pt>
                <c:pt idx="11">
                  <c:v>23</c:v>
                </c:pt>
                <c:pt idx="12">
                  <c:v>18</c:v>
                </c:pt>
                <c:pt idx="13">
                  <c:v>17</c:v>
                </c:pt>
                <c:pt idx="14">
                  <c:v>13</c:v>
                </c:pt>
                <c:pt idx="15">
                  <c:v>15</c:v>
                </c:pt>
                <c:pt idx="16">
                  <c:v>9</c:v>
                </c:pt>
                <c:pt idx="17">
                  <c:v>15</c:v>
                </c:pt>
                <c:pt idx="18">
                  <c:v>12</c:v>
                </c:pt>
                <c:pt idx="19">
                  <c:v>9</c:v>
                </c:pt>
                <c:pt idx="20">
                  <c:v>13</c:v>
                </c:pt>
                <c:pt idx="21">
                  <c:v>8</c:v>
                </c:pt>
                <c:pt idx="22">
                  <c:v>12</c:v>
                </c:pt>
                <c:pt idx="23">
                  <c:v>10</c:v>
                </c:pt>
                <c:pt idx="24">
                  <c:v>13</c:v>
                </c:pt>
                <c:pt idx="25">
                  <c:v>12</c:v>
                </c:pt>
                <c:pt idx="26">
                  <c:v>7</c:v>
                </c:pt>
                <c:pt idx="27">
                  <c:v>5</c:v>
                </c:pt>
                <c:pt idx="28">
                  <c:v>11</c:v>
                </c:pt>
                <c:pt idx="29">
                  <c:v>16</c:v>
                </c:pt>
                <c:pt idx="30">
                  <c:v>3</c:v>
                </c:pt>
                <c:pt idx="31">
                  <c:v>5</c:v>
                </c:pt>
                <c:pt idx="32">
                  <c:v>9</c:v>
                </c:pt>
                <c:pt idx="33">
                  <c:v>13</c:v>
                </c:pt>
                <c:pt idx="34">
                  <c:v>11</c:v>
                </c:pt>
                <c:pt idx="35">
                  <c:v>14</c:v>
                </c:pt>
                <c:pt idx="36">
                  <c:v>8</c:v>
                </c:pt>
                <c:pt idx="37">
                  <c:v>9</c:v>
                </c:pt>
                <c:pt idx="38">
                  <c:v>11</c:v>
                </c:pt>
                <c:pt idx="39">
                  <c:v>9</c:v>
                </c:pt>
                <c:pt idx="40">
                  <c:v>3</c:v>
                </c:pt>
                <c:pt idx="41">
                  <c:v>14</c:v>
                </c:pt>
                <c:pt idx="42">
                  <c:v>14</c:v>
                </c:pt>
                <c:pt idx="43">
                  <c:v>8</c:v>
                </c:pt>
                <c:pt idx="44">
                  <c:v>5</c:v>
                </c:pt>
                <c:pt idx="45">
                  <c:v>8</c:v>
                </c:pt>
                <c:pt idx="46">
                  <c:v>6</c:v>
                </c:pt>
                <c:pt idx="47">
                  <c:v>3</c:v>
                </c:pt>
                <c:pt idx="4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EF-489E-AF0E-45ADBAE88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161432"/>
        <c:axId val="412158688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Report'!$C$3:$AZ$3</c15:sqref>
                  </c15:fullRef>
                </c:ext>
              </c:extLst>
              <c:f>'Weekly Report'!$D$3:$AZ$3</c:f>
              <c:numCache>
                <c:formatCode>m/d/yyyy</c:formatCode>
                <c:ptCount val="49"/>
                <c:pt idx="0">
                  <c:v>43911</c:v>
                </c:pt>
                <c:pt idx="1">
                  <c:v>43910</c:v>
                </c:pt>
                <c:pt idx="2">
                  <c:v>43909</c:v>
                </c:pt>
                <c:pt idx="3">
                  <c:v>43908</c:v>
                </c:pt>
                <c:pt idx="4">
                  <c:v>43907</c:v>
                </c:pt>
                <c:pt idx="5">
                  <c:v>43906</c:v>
                </c:pt>
                <c:pt idx="6">
                  <c:v>43905</c:v>
                </c:pt>
                <c:pt idx="7">
                  <c:v>43904</c:v>
                </c:pt>
                <c:pt idx="8">
                  <c:v>43903</c:v>
                </c:pt>
                <c:pt idx="9">
                  <c:v>43902</c:v>
                </c:pt>
                <c:pt idx="10">
                  <c:v>43901</c:v>
                </c:pt>
                <c:pt idx="11">
                  <c:v>43900</c:v>
                </c:pt>
                <c:pt idx="12">
                  <c:v>43899</c:v>
                </c:pt>
                <c:pt idx="13">
                  <c:v>43898</c:v>
                </c:pt>
                <c:pt idx="14">
                  <c:v>43897</c:v>
                </c:pt>
                <c:pt idx="15">
                  <c:v>43896</c:v>
                </c:pt>
                <c:pt idx="16">
                  <c:v>43895</c:v>
                </c:pt>
                <c:pt idx="17">
                  <c:v>43894</c:v>
                </c:pt>
                <c:pt idx="18">
                  <c:v>43893</c:v>
                </c:pt>
                <c:pt idx="19">
                  <c:v>43892</c:v>
                </c:pt>
                <c:pt idx="20">
                  <c:v>43891</c:v>
                </c:pt>
                <c:pt idx="21">
                  <c:v>43890</c:v>
                </c:pt>
                <c:pt idx="22">
                  <c:v>43889</c:v>
                </c:pt>
                <c:pt idx="23">
                  <c:v>43888</c:v>
                </c:pt>
                <c:pt idx="24">
                  <c:v>43887</c:v>
                </c:pt>
                <c:pt idx="25">
                  <c:v>43886</c:v>
                </c:pt>
                <c:pt idx="26">
                  <c:v>43885</c:v>
                </c:pt>
                <c:pt idx="27">
                  <c:v>43884</c:v>
                </c:pt>
                <c:pt idx="28">
                  <c:v>43883</c:v>
                </c:pt>
                <c:pt idx="29">
                  <c:v>43882</c:v>
                </c:pt>
                <c:pt idx="30">
                  <c:v>43881</c:v>
                </c:pt>
                <c:pt idx="31">
                  <c:v>43880</c:v>
                </c:pt>
                <c:pt idx="32">
                  <c:v>43879</c:v>
                </c:pt>
                <c:pt idx="33">
                  <c:v>43878</c:v>
                </c:pt>
                <c:pt idx="34">
                  <c:v>43877</c:v>
                </c:pt>
                <c:pt idx="35">
                  <c:v>43876</c:v>
                </c:pt>
                <c:pt idx="36">
                  <c:v>43875</c:v>
                </c:pt>
                <c:pt idx="37">
                  <c:v>43874</c:v>
                </c:pt>
                <c:pt idx="38">
                  <c:v>43873</c:v>
                </c:pt>
                <c:pt idx="39">
                  <c:v>43872</c:v>
                </c:pt>
                <c:pt idx="40">
                  <c:v>43871</c:v>
                </c:pt>
                <c:pt idx="41">
                  <c:v>43870</c:v>
                </c:pt>
                <c:pt idx="42">
                  <c:v>43869</c:v>
                </c:pt>
                <c:pt idx="43">
                  <c:v>43868</c:v>
                </c:pt>
                <c:pt idx="44">
                  <c:v>43867</c:v>
                </c:pt>
                <c:pt idx="45">
                  <c:v>43866</c:v>
                </c:pt>
                <c:pt idx="46">
                  <c:v>43865</c:v>
                </c:pt>
                <c:pt idx="47">
                  <c:v>43864</c:v>
                </c:pt>
                <c:pt idx="48">
                  <c:v>43863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Report'!$C$5:$AZ$5</c15:sqref>
                  </c15:fullRef>
                </c:ext>
              </c:extLst>
              <c:f>'Weekly Report'!$D$5:$AZ$5</c:f>
              <c:numCache>
                <c:formatCode>General</c:formatCode>
                <c:ptCount val="49"/>
                <c:pt idx="0">
                  <c:v>67</c:v>
                </c:pt>
                <c:pt idx="1">
                  <c:v>77</c:v>
                </c:pt>
                <c:pt idx="2">
                  <c:v>52</c:v>
                </c:pt>
                <c:pt idx="3">
                  <c:v>53</c:v>
                </c:pt>
                <c:pt idx="4">
                  <c:v>55</c:v>
                </c:pt>
                <c:pt idx="5">
                  <c:v>43</c:v>
                </c:pt>
                <c:pt idx="6">
                  <c:v>53</c:v>
                </c:pt>
                <c:pt idx="7">
                  <c:v>55</c:v>
                </c:pt>
                <c:pt idx="8">
                  <c:v>70</c:v>
                </c:pt>
                <c:pt idx="9">
                  <c:v>48</c:v>
                </c:pt>
                <c:pt idx="10">
                  <c:v>56</c:v>
                </c:pt>
                <c:pt idx="11">
                  <c:v>66</c:v>
                </c:pt>
                <c:pt idx="12">
                  <c:v>72</c:v>
                </c:pt>
                <c:pt idx="13">
                  <c:v>60</c:v>
                </c:pt>
                <c:pt idx="14">
                  <c:v>47</c:v>
                </c:pt>
                <c:pt idx="15">
                  <c:v>45</c:v>
                </c:pt>
                <c:pt idx="16">
                  <c:v>52</c:v>
                </c:pt>
                <c:pt idx="17">
                  <c:v>57</c:v>
                </c:pt>
                <c:pt idx="18">
                  <c:v>58</c:v>
                </c:pt>
                <c:pt idx="19">
                  <c:v>56</c:v>
                </c:pt>
                <c:pt idx="20">
                  <c:v>44</c:v>
                </c:pt>
                <c:pt idx="21">
                  <c:v>35</c:v>
                </c:pt>
                <c:pt idx="22">
                  <c:v>41</c:v>
                </c:pt>
                <c:pt idx="23">
                  <c:v>45</c:v>
                </c:pt>
                <c:pt idx="24">
                  <c:v>48</c:v>
                </c:pt>
                <c:pt idx="25">
                  <c:v>51</c:v>
                </c:pt>
                <c:pt idx="26">
                  <c:v>60</c:v>
                </c:pt>
                <c:pt idx="27">
                  <c:v>55</c:v>
                </c:pt>
                <c:pt idx="28">
                  <c:v>50</c:v>
                </c:pt>
                <c:pt idx="29">
                  <c:v>36</c:v>
                </c:pt>
                <c:pt idx="30">
                  <c:v>35</c:v>
                </c:pt>
                <c:pt idx="31">
                  <c:v>47</c:v>
                </c:pt>
                <c:pt idx="32">
                  <c:v>45</c:v>
                </c:pt>
                <c:pt idx="33">
                  <c:v>51</c:v>
                </c:pt>
                <c:pt idx="34">
                  <c:v>43</c:v>
                </c:pt>
                <c:pt idx="35">
                  <c:v>30</c:v>
                </c:pt>
                <c:pt idx="36">
                  <c:v>40</c:v>
                </c:pt>
                <c:pt idx="37">
                  <c:v>43</c:v>
                </c:pt>
                <c:pt idx="38">
                  <c:v>45</c:v>
                </c:pt>
                <c:pt idx="39">
                  <c:v>47</c:v>
                </c:pt>
                <c:pt idx="40">
                  <c:v>46</c:v>
                </c:pt>
                <c:pt idx="41">
                  <c:v>42</c:v>
                </c:pt>
                <c:pt idx="42">
                  <c:v>40</c:v>
                </c:pt>
                <c:pt idx="43">
                  <c:v>57</c:v>
                </c:pt>
                <c:pt idx="44">
                  <c:v>40</c:v>
                </c:pt>
                <c:pt idx="45">
                  <c:v>47</c:v>
                </c:pt>
                <c:pt idx="46">
                  <c:v>58</c:v>
                </c:pt>
                <c:pt idx="47">
                  <c:v>56</c:v>
                </c:pt>
                <c:pt idx="48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EF-489E-AF0E-45ADBAE88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4420384"/>
        <c:axId val="1045615952"/>
      </c:lineChart>
      <c:dateAx>
        <c:axId val="4121614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58688"/>
        <c:crosses val="autoZero"/>
        <c:auto val="0"/>
        <c:lblOffset val="100"/>
        <c:baseTimeUnit val="days"/>
      </c:dateAx>
      <c:valAx>
        <c:axId val="41215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3.0647000264638818E-2"/>
              <c:y val="0.311743678396671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1432"/>
        <c:crosses val="autoZero"/>
        <c:crossBetween val="between"/>
      </c:valAx>
      <c:valAx>
        <c:axId val="104561595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420384"/>
        <c:crosses val="max"/>
        <c:crossBetween val="between"/>
      </c:valAx>
      <c:dateAx>
        <c:axId val="844420384"/>
        <c:scaling>
          <c:orientation val="minMax"/>
        </c:scaling>
        <c:delete val="1"/>
        <c:axPos val="t"/>
        <c:numFmt formatCode="m/d/yyyy" sourceLinked="1"/>
        <c:majorTickMark val="out"/>
        <c:minorTickMark val="none"/>
        <c:tickLblPos val="nextTo"/>
        <c:crossAx val="1045615952"/>
        <c:crosses val="max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Year to Date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03-23-20</c:v>
                </c:pt>
                <c:pt idx="1">
                  <c:v>03-09-20</c:v>
                </c:pt>
                <c:pt idx="2">
                  <c:v>03-02-20</c:v>
                </c:pt>
                <c:pt idx="3">
                  <c:v>02-24-20</c:v>
                </c:pt>
                <c:pt idx="4">
                  <c:v>02-17-20</c:v>
                </c:pt>
                <c:pt idx="5">
                  <c:v>02-05-20</c:v>
                </c:pt>
                <c:pt idx="6">
                  <c:v>01-29-20</c:v>
                </c:pt>
                <c:pt idx="7">
                  <c:v>01-20-20</c:v>
                </c:pt>
                <c:pt idx="8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Report'!$J$3:$AA$3</c15:sqref>
                  </c15:fullRef>
                </c:ext>
              </c:extLst>
              <c:f>'Cumulative Report'!$J$3:$R$3</c:f>
              <c:numCache>
                <c:formatCode>General</c:formatCode>
                <c:ptCount val="9"/>
                <c:pt idx="0">
                  <c:v>617</c:v>
                </c:pt>
                <c:pt idx="1">
                  <c:v>446</c:v>
                </c:pt>
                <c:pt idx="2">
                  <c:v>379</c:v>
                </c:pt>
                <c:pt idx="3">
                  <c:v>328</c:v>
                </c:pt>
                <c:pt idx="4">
                  <c:v>289</c:v>
                </c:pt>
                <c:pt idx="5">
                  <c:v>218</c:v>
                </c:pt>
                <c:pt idx="6">
                  <c:v>175</c:v>
                </c:pt>
                <c:pt idx="7">
                  <c:v>146</c:v>
                </c:pt>
                <c:pt idx="8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24-4DF8-BF2F-8DA4EEDCC0DE}"/>
            </c:ext>
          </c:extLst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03-23-20</c:v>
                </c:pt>
                <c:pt idx="1">
                  <c:v>03-09-20</c:v>
                </c:pt>
                <c:pt idx="2">
                  <c:v>03-02-20</c:v>
                </c:pt>
                <c:pt idx="3">
                  <c:v>02-24-20</c:v>
                </c:pt>
                <c:pt idx="4">
                  <c:v>02-17-20</c:v>
                </c:pt>
                <c:pt idx="5">
                  <c:v>02-05-20</c:v>
                </c:pt>
                <c:pt idx="6">
                  <c:v>01-29-20</c:v>
                </c:pt>
                <c:pt idx="7">
                  <c:v>01-20-20</c:v>
                </c:pt>
                <c:pt idx="8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Report'!$J$4:$AA$4</c15:sqref>
                  </c15:fullRef>
                </c:ext>
              </c:extLst>
              <c:f>'Cumulative Report'!$J$4:$R$4</c:f>
              <c:numCache>
                <c:formatCode>General</c:formatCode>
                <c:ptCount val="9"/>
                <c:pt idx="0">
                  <c:v>7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24-4DF8-BF2F-8DA4EEDCC0DE}"/>
            </c:ext>
          </c:extLst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03-23-20</c:v>
                </c:pt>
                <c:pt idx="1">
                  <c:v>03-09-20</c:v>
                </c:pt>
                <c:pt idx="2">
                  <c:v>03-02-20</c:v>
                </c:pt>
                <c:pt idx="3">
                  <c:v>02-24-20</c:v>
                </c:pt>
                <c:pt idx="4">
                  <c:v>02-17-20</c:v>
                </c:pt>
                <c:pt idx="5">
                  <c:v>02-05-20</c:v>
                </c:pt>
                <c:pt idx="6">
                  <c:v>01-29-20</c:v>
                </c:pt>
                <c:pt idx="7">
                  <c:v>01-20-20</c:v>
                </c:pt>
                <c:pt idx="8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Report'!$J$5:$AA$5</c15:sqref>
                  </c15:fullRef>
                </c:ext>
              </c:extLst>
              <c:f>'Cumulative Report'!$J$5:$R$5</c:f>
              <c:numCache>
                <c:formatCode>General</c:formatCode>
                <c:ptCount val="9"/>
                <c:pt idx="0">
                  <c:v>36</c:v>
                </c:pt>
                <c:pt idx="1">
                  <c:v>26</c:v>
                </c:pt>
                <c:pt idx="2">
                  <c:v>24</c:v>
                </c:pt>
                <c:pt idx="3">
                  <c:v>20</c:v>
                </c:pt>
                <c:pt idx="4">
                  <c:v>18</c:v>
                </c:pt>
                <c:pt idx="5">
                  <c:v>18</c:v>
                </c:pt>
                <c:pt idx="6">
                  <c:v>10</c:v>
                </c:pt>
                <c:pt idx="7">
                  <c:v>8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24-4DF8-BF2F-8DA4EEDCC0DE}"/>
            </c:ext>
          </c:extLst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03-23-20</c:v>
                </c:pt>
                <c:pt idx="1">
                  <c:v>03-09-20</c:v>
                </c:pt>
                <c:pt idx="2">
                  <c:v>03-02-20</c:v>
                </c:pt>
                <c:pt idx="3">
                  <c:v>02-24-20</c:v>
                </c:pt>
                <c:pt idx="4">
                  <c:v>02-17-20</c:v>
                </c:pt>
                <c:pt idx="5">
                  <c:v>02-05-20</c:v>
                </c:pt>
                <c:pt idx="6">
                  <c:v>01-29-20</c:v>
                </c:pt>
                <c:pt idx="7">
                  <c:v>01-20-20</c:v>
                </c:pt>
                <c:pt idx="8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Report'!$J$6:$AA$6</c15:sqref>
                  </c15:fullRef>
                </c:ext>
              </c:extLst>
              <c:f>'Cumulative Report'!$J$6:$R$6</c:f>
              <c:numCache>
                <c:formatCode>General</c:formatCode>
                <c:ptCount val="9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724-4DF8-BF2F-8DA4EEDCC0DE}"/>
            </c:ext>
          </c:extLst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03-23-20</c:v>
                </c:pt>
                <c:pt idx="1">
                  <c:v>03-09-20</c:v>
                </c:pt>
                <c:pt idx="2">
                  <c:v>03-02-20</c:v>
                </c:pt>
                <c:pt idx="3">
                  <c:v>02-24-20</c:v>
                </c:pt>
                <c:pt idx="4">
                  <c:v>02-17-20</c:v>
                </c:pt>
                <c:pt idx="5">
                  <c:v>02-05-20</c:v>
                </c:pt>
                <c:pt idx="6">
                  <c:v>01-29-20</c:v>
                </c:pt>
                <c:pt idx="7">
                  <c:v>01-20-20</c:v>
                </c:pt>
                <c:pt idx="8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Report'!$J$7:$AA$7</c15:sqref>
                  </c15:fullRef>
                </c:ext>
              </c:extLst>
              <c:f>'Cumulative Report'!$J$7:$R$7</c:f>
              <c:numCache>
                <c:formatCode>General</c:formatCode>
                <c:ptCount val="9"/>
                <c:pt idx="0">
                  <c:v>6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724-4DF8-BF2F-8DA4EEDCC0DE}"/>
            </c:ext>
          </c:extLst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03-23-20</c:v>
                </c:pt>
                <c:pt idx="1">
                  <c:v>03-09-20</c:v>
                </c:pt>
                <c:pt idx="2">
                  <c:v>03-02-20</c:v>
                </c:pt>
                <c:pt idx="3">
                  <c:v>02-24-20</c:v>
                </c:pt>
                <c:pt idx="4">
                  <c:v>02-17-20</c:v>
                </c:pt>
                <c:pt idx="5">
                  <c:v>02-05-20</c:v>
                </c:pt>
                <c:pt idx="6">
                  <c:v>01-29-20</c:v>
                </c:pt>
                <c:pt idx="7">
                  <c:v>01-20-20</c:v>
                </c:pt>
                <c:pt idx="8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Report'!$J$8:$AA$8</c15:sqref>
                  </c15:fullRef>
                </c:ext>
              </c:extLst>
              <c:f>'Cumulative Report'!$J$8:$R$8</c:f>
              <c:numCache>
                <c:formatCode>General</c:formatCode>
                <c:ptCount val="9"/>
                <c:pt idx="0">
                  <c:v>69</c:v>
                </c:pt>
                <c:pt idx="1">
                  <c:v>40</c:v>
                </c:pt>
                <c:pt idx="2">
                  <c:v>34</c:v>
                </c:pt>
                <c:pt idx="3">
                  <c:v>29</c:v>
                </c:pt>
                <c:pt idx="4">
                  <c:v>26</c:v>
                </c:pt>
                <c:pt idx="5">
                  <c:v>18</c:v>
                </c:pt>
                <c:pt idx="6">
                  <c:v>16</c:v>
                </c:pt>
                <c:pt idx="7">
                  <c:v>10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724-4DF8-BF2F-8DA4EEDCC0DE}"/>
            </c:ext>
          </c:extLst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03-23-20</c:v>
                </c:pt>
                <c:pt idx="1">
                  <c:v>03-09-20</c:v>
                </c:pt>
                <c:pt idx="2">
                  <c:v>03-02-20</c:v>
                </c:pt>
                <c:pt idx="3">
                  <c:v>02-24-20</c:v>
                </c:pt>
                <c:pt idx="4">
                  <c:v>02-17-20</c:v>
                </c:pt>
                <c:pt idx="5">
                  <c:v>02-05-20</c:v>
                </c:pt>
                <c:pt idx="6">
                  <c:v>01-29-20</c:v>
                </c:pt>
                <c:pt idx="7">
                  <c:v>01-20-20</c:v>
                </c:pt>
                <c:pt idx="8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Report'!$J$9:$AA$9</c15:sqref>
                  </c15:fullRef>
                </c:ext>
              </c:extLst>
              <c:f>'Cumulative Report'!$J$9:$R$9</c:f>
              <c:numCache>
                <c:formatCode>General</c:formatCode>
                <c:ptCount val="9"/>
                <c:pt idx="0">
                  <c:v>42</c:v>
                </c:pt>
                <c:pt idx="1">
                  <c:v>19</c:v>
                </c:pt>
                <c:pt idx="2">
                  <c:v>17</c:v>
                </c:pt>
                <c:pt idx="3">
                  <c:v>14</c:v>
                </c:pt>
                <c:pt idx="4">
                  <c:v>14</c:v>
                </c:pt>
                <c:pt idx="5">
                  <c:v>12</c:v>
                </c:pt>
                <c:pt idx="6">
                  <c:v>7</c:v>
                </c:pt>
                <c:pt idx="7">
                  <c:v>5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724-4DF8-BF2F-8DA4EEDCC0DE}"/>
            </c:ext>
          </c:extLst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03-23-20</c:v>
                </c:pt>
                <c:pt idx="1">
                  <c:v>03-09-20</c:v>
                </c:pt>
                <c:pt idx="2">
                  <c:v>03-02-20</c:v>
                </c:pt>
                <c:pt idx="3">
                  <c:v>02-24-20</c:v>
                </c:pt>
                <c:pt idx="4">
                  <c:v>02-17-20</c:v>
                </c:pt>
                <c:pt idx="5">
                  <c:v>02-05-20</c:v>
                </c:pt>
                <c:pt idx="6">
                  <c:v>01-29-20</c:v>
                </c:pt>
                <c:pt idx="7">
                  <c:v>01-20-20</c:v>
                </c:pt>
                <c:pt idx="8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Report'!$J$10:$AA$10</c15:sqref>
                  </c15:fullRef>
                </c:ext>
              </c:extLst>
              <c:f>'Cumulative Report'!$J$10:$R$10</c:f>
              <c:numCache>
                <c:formatCode>General</c:formatCode>
                <c:ptCount val="9"/>
                <c:pt idx="0">
                  <c:v>78</c:v>
                </c:pt>
                <c:pt idx="1">
                  <c:v>55</c:v>
                </c:pt>
                <c:pt idx="2">
                  <c:v>52</c:v>
                </c:pt>
                <c:pt idx="3">
                  <c:v>46</c:v>
                </c:pt>
                <c:pt idx="4">
                  <c:v>38</c:v>
                </c:pt>
                <c:pt idx="5">
                  <c:v>29</c:v>
                </c:pt>
                <c:pt idx="6">
                  <c:v>26</c:v>
                </c:pt>
                <c:pt idx="7">
                  <c:v>22</c:v>
                </c:pt>
                <c:pt idx="8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724-4DF8-BF2F-8DA4EEDCC0DE}"/>
            </c:ext>
          </c:extLst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03-23-20</c:v>
                </c:pt>
                <c:pt idx="1">
                  <c:v>03-09-20</c:v>
                </c:pt>
                <c:pt idx="2">
                  <c:v>03-02-20</c:v>
                </c:pt>
                <c:pt idx="3">
                  <c:v>02-24-20</c:v>
                </c:pt>
                <c:pt idx="4">
                  <c:v>02-17-20</c:v>
                </c:pt>
                <c:pt idx="5">
                  <c:v>02-05-20</c:v>
                </c:pt>
                <c:pt idx="6">
                  <c:v>01-29-20</c:v>
                </c:pt>
                <c:pt idx="7">
                  <c:v>01-20-20</c:v>
                </c:pt>
                <c:pt idx="8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Report'!$J$11:$AA$11</c15:sqref>
                  </c15:fullRef>
                </c:ext>
              </c:extLst>
              <c:f>'Cumulative Report'!$J$11:$R$11</c:f>
              <c:numCache>
                <c:formatCode>General</c:formatCode>
                <c:ptCount val="9"/>
                <c:pt idx="0">
                  <c:v>62</c:v>
                </c:pt>
                <c:pt idx="1">
                  <c:v>30</c:v>
                </c:pt>
                <c:pt idx="2">
                  <c:v>28</c:v>
                </c:pt>
                <c:pt idx="3">
                  <c:v>24</c:v>
                </c:pt>
                <c:pt idx="4">
                  <c:v>22</c:v>
                </c:pt>
                <c:pt idx="5">
                  <c:v>13</c:v>
                </c:pt>
                <c:pt idx="6">
                  <c:v>12</c:v>
                </c:pt>
                <c:pt idx="7">
                  <c:v>9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724-4DF8-BF2F-8DA4EEDCC0DE}"/>
            </c:ext>
          </c:extLst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03-23-20</c:v>
                </c:pt>
                <c:pt idx="1">
                  <c:v>03-09-20</c:v>
                </c:pt>
                <c:pt idx="2">
                  <c:v>03-02-20</c:v>
                </c:pt>
                <c:pt idx="3">
                  <c:v>02-24-20</c:v>
                </c:pt>
                <c:pt idx="4">
                  <c:v>02-17-20</c:v>
                </c:pt>
                <c:pt idx="5">
                  <c:v>02-05-20</c:v>
                </c:pt>
                <c:pt idx="6">
                  <c:v>01-29-20</c:v>
                </c:pt>
                <c:pt idx="7">
                  <c:v>01-20-20</c:v>
                </c:pt>
                <c:pt idx="8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Report'!$J$12:$AA$12</c15:sqref>
                  </c15:fullRef>
                </c:ext>
              </c:extLst>
              <c:f>'Cumulative Report'!$J$12:$R$12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724-4DF8-BF2F-8DA4EEDCC0DE}"/>
            </c:ext>
          </c:extLst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03-23-20</c:v>
                </c:pt>
                <c:pt idx="1">
                  <c:v>03-09-20</c:v>
                </c:pt>
                <c:pt idx="2">
                  <c:v>03-02-20</c:v>
                </c:pt>
                <c:pt idx="3">
                  <c:v>02-24-20</c:v>
                </c:pt>
                <c:pt idx="4">
                  <c:v>02-17-20</c:v>
                </c:pt>
                <c:pt idx="5">
                  <c:v>02-05-20</c:v>
                </c:pt>
                <c:pt idx="6">
                  <c:v>01-29-20</c:v>
                </c:pt>
                <c:pt idx="7">
                  <c:v>01-20-20</c:v>
                </c:pt>
                <c:pt idx="8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Report'!$J$13:$AA$13</c15:sqref>
                  </c15:fullRef>
                </c:ext>
              </c:extLst>
              <c:f>'Cumulative Report'!$J$13:$R$13</c:f>
              <c:numCache>
                <c:formatCode>General</c:formatCode>
                <c:ptCount val="9"/>
                <c:pt idx="0">
                  <c:v>12</c:v>
                </c:pt>
                <c:pt idx="1">
                  <c:v>8</c:v>
                </c:pt>
                <c:pt idx="2">
                  <c:v>6</c:v>
                </c:pt>
                <c:pt idx="3">
                  <c:v>5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724-4DF8-BF2F-8DA4EEDCC0DE}"/>
            </c:ext>
          </c:extLst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03-23-20</c:v>
                </c:pt>
                <c:pt idx="1">
                  <c:v>03-09-20</c:v>
                </c:pt>
                <c:pt idx="2">
                  <c:v>03-02-20</c:v>
                </c:pt>
                <c:pt idx="3">
                  <c:v>02-24-20</c:v>
                </c:pt>
                <c:pt idx="4">
                  <c:v>02-17-20</c:v>
                </c:pt>
                <c:pt idx="5">
                  <c:v>02-05-20</c:v>
                </c:pt>
                <c:pt idx="6">
                  <c:v>01-29-20</c:v>
                </c:pt>
                <c:pt idx="7">
                  <c:v>01-20-20</c:v>
                </c:pt>
                <c:pt idx="8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Report'!$J$14:$AA$14</c15:sqref>
                  </c15:fullRef>
                </c:ext>
              </c:extLst>
              <c:f>'Cumulative Report'!$J$14:$R$14</c:f>
              <c:numCache>
                <c:formatCode>General</c:formatCode>
                <c:ptCount val="9"/>
                <c:pt idx="0">
                  <c:v>39</c:v>
                </c:pt>
                <c:pt idx="1">
                  <c:v>29</c:v>
                </c:pt>
                <c:pt idx="2">
                  <c:v>25</c:v>
                </c:pt>
                <c:pt idx="3">
                  <c:v>26</c:v>
                </c:pt>
                <c:pt idx="4">
                  <c:v>26</c:v>
                </c:pt>
                <c:pt idx="5">
                  <c:v>21</c:v>
                </c:pt>
                <c:pt idx="6">
                  <c:v>15</c:v>
                </c:pt>
                <c:pt idx="7">
                  <c:v>9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724-4DF8-BF2F-8DA4EEDCC0DE}"/>
            </c:ext>
          </c:extLst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03-23-20</c:v>
                </c:pt>
                <c:pt idx="1">
                  <c:v>03-09-20</c:v>
                </c:pt>
                <c:pt idx="2">
                  <c:v>03-02-20</c:v>
                </c:pt>
                <c:pt idx="3">
                  <c:v>02-24-20</c:v>
                </c:pt>
                <c:pt idx="4">
                  <c:v>02-17-20</c:v>
                </c:pt>
                <c:pt idx="5">
                  <c:v>02-05-20</c:v>
                </c:pt>
                <c:pt idx="6">
                  <c:v>01-29-20</c:v>
                </c:pt>
                <c:pt idx="7">
                  <c:v>01-20-20</c:v>
                </c:pt>
                <c:pt idx="8">
                  <c:v>01-13-20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Report'!$J$15:$AA$15</c15:sqref>
                  </c15:fullRef>
                </c:ext>
              </c:extLst>
              <c:f>'Cumulative Report'!$J$15:$R$15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724-4DF8-BF2F-8DA4EEDCC0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2163392"/>
        <c:axId val="412160256"/>
      </c:barChart>
      <c:catAx>
        <c:axId val="412163392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0256"/>
        <c:crosses val="autoZero"/>
        <c:auto val="1"/>
        <c:lblAlgn val="ctr"/>
        <c:lblOffset val="100"/>
        <c:noMultiLvlLbl val="0"/>
      </c:catAx>
      <c:valAx>
        <c:axId val="41216025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DEC2A897-E3E4-4FA0-A746-5C898C0B0A9D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05440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76687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32.17%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63.41%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973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352603"/>
              </p:ext>
            </p:extLst>
          </p:nvPr>
        </p:nvGraphicFramePr>
        <p:xfrm>
          <a:off x="0" y="32200"/>
          <a:ext cx="6359611" cy="341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069095"/>
              </p:ext>
            </p:extLst>
          </p:nvPr>
        </p:nvGraphicFramePr>
        <p:xfrm>
          <a:off x="6437" y="3445101"/>
          <a:ext cx="6353174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14115</TotalTime>
  <Words>42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179</cp:revision>
  <dcterms:created xsi:type="dcterms:W3CDTF">2018-05-14T17:44:28Z</dcterms:created>
  <dcterms:modified xsi:type="dcterms:W3CDTF">2020-03-23T20:05:00Z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2020-02-05T18:12:33.4053626Z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761ce910-7064-450c-a6a4-67915b4fa070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