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4384" autoAdjust="0"/>
  </p:normalViewPr>
  <p:slideViewPr>
    <p:cSldViewPr snapToGrid="0" showGuide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5-20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5-20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Registrations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Report'!$G$277:$G$415</c:f>
              <c:numCache>
                <c:formatCode>m/d/yyyy</c:formatCode>
                <c:ptCount val="139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</c:numCache>
            </c:numRef>
          </c:cat>
          <c:val>
            <c:numRef>
              <c:f>'Weekly Report'!$H$277:$H$415</c:f>
              <c:numCache>
                <c:formatCode>General</c:formatCode>
                <c:ptCount val="139"/>
                <c:pt idx="0">
                  <c:v>9</c:v>
                </c:pt>
                <c:pt idx="1">
                  <c:v>10</c:v>
                </c:pt>
                <c:pt idx="2">
                  <c:v>21</c:v>
                </c:pt>
                <c:pt idx="3">
                  <c:v>30</c:v>
                </c:pt>
                <c:pt idx="4">
                  <c:v>13</c:v>
                </c:pt>
                <c:pt idx="5">
                  <c:v>12</c:v>
                </c:pt>
                <c:pt idx="6">
                  <c:v>10</c:v>
                </c:pt>
                <c:pt idx="7">
                  <c:v>21</c:v>
                </c:pt>
                <c:pt idx="8">
                  <c:v>15</c:v>
                </c:pt>
                <c:pt idx="9">
                  <c:v>27</c:v>
                </c:pt>
                <c:pt idx="10">
                  <c:v>17</c:v>
                </c:pt>
                <c:pt idx="11">
                  <c:v>15</c:v>
                </c:pt>
                <c:pt idx="12">
                  <c:v>9</c:v>
                </c:pt>
                <c:pt idx="13">
                  <c:v>4</c:v>
                </c:pt>
                <c:pt idx="14">
                  <c:v>9</c:v>
                </c:pt>
                <c:pt idx="15">
                  <c:v>17</c:v>
                </c:pt>
                <c:pt idx="16">
                  <c:v>4</c:v>
                </c:pt>
                <c:pt idx="17">
                  <c:v>10</c:v>
                </c:pt>
                <c:pt idx="18">
                  <c:v>12</c:v>
                </c:pt>
                <c:pt idx="19">
                  <c:v>11</c:v>
                </c:pt>
                <c:pt idx="20">
                  <c:v>3</c:v>
                </c:pt>
                <c:pt idx="21">
                  <c:v>9</c:v>
                </c:pt>
                <c:pt idx="22">
                  <c:v>4</c:v>
                </c:pt>
                <c:pt idx="23">
                  <c:v>7</c:v>
                </c:pt>
                <c:pt idx="24">
                  <c:v>5</c:v>
                </c:pt>
                <c:pt idx="25">
                  <c:v>16</c:v>
                </c:pt>
                <c:pt idx="26">
                  <c:v>10</c:v>
                </c:pt>
                <c:pt idx="27">
                  <c:v>12</c:v>
                </c:pt>
                <c:pt idx="28">
                  <c:v>6</c:v>
                </c:pt>
                <c:pt idx="29">
                  <c:v>9</c:v>
                </c:pt>
                <c:pt idx="30">
                  <c:v>8</c:v>
                </c:pt>
                <c:pt idx="31">
                  <c:v>9</c:v>
                </c:pt>
                <c:pt idx="32">
                  <c:v>11</c:v>
                </c:pt>
                <c:pt idx="33">
                  <c:v>11</c:v>
                </c:pt>
                <c:pt idx="34">
                  <c:v>2</c:v>
                </c:pt>
                <c:pt idx="35">
                  <c:v>3</c:v>
                </c:pt>
                <c:pt idx="36">
                  <c:v>15</c:v>
                </c:pt>
                <c:pt idx="37">
                  <c:v>6</c:v>
                </c:pt>
                <c:pt idx="38">
                  <c:v>8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3</c:v>
                </c:pt>
                <c:pt idx="45">
                  <c:v>7</c:v>
                </c:pt>
                <c:pt idx="46">
                  <c:v>12</c:v>
                </c:pt>
                <c:pt idx="47">
                  <c:v>8</c:v>
                </c:pt>
                <c:pt idx="48">
                  <c:v>6</c:v>
                </c:pt>
                <c:pt idx="49">
                  <c:v>6</c:v>
                </c:pt>
                <c:pt idx="50">
                  <c:v>14</c:v>
                </c:pt>
                <c:pt idx="51">
                  <c:v>13</c:v>
                </c:pt>
                <c:pt idx="52">
                  <c:v>8</c:v>
                </c:pt>
                <c:pt idx="53">
                  <c:v>16</c:v>
                </c:pt>
                <c:pt idx="54">
                  <c:v>6</c:v>
                </c:pt>
                <c:pt idx="55">
                  <c:v>3</c:v>
                </c:pt>
                <c:pt idx="56">
                  <c:v>12</c:v>
                </c:pt>
                <c:pt idx="57">
                  <c:v>15</c:v>
                </c:pt>
                <c:pt idx="58">
                  <c:v>7</c:v>
                </c:pt>
                <c:pt idx="59">
                  <c:v>3</c:v>
                </c:pt>
                <c:pt idx="60">
                  <c:v>14</c:v>
                </c:pt>
                <c:pt idx="61">
                  <c:v>10</c:v>
                </c:pt>
                <c:pt idx="62">
                  <c:v>6</c:v>
                </c:pt>
                <c:pt idx="63">
                  <c:v>5</c:v>
                </c:pt>
                <c:pt idx="64">
                  <c:v>4</c:v>
                </c:pt>
                <c:pt idx="65">
                  <c:v>5</c:v>
                </c:pt>
                <c:pt idx="66">
                  <c:v>9</c:v>
                </c:pt>
                <c:pt idx="67">
                  <c:v>14</c:v>
                </c:pt>
                <c:pt idx="68">
                  <c:v>9</c:v>
                </c:pt>
                <c:pt idx="69">
                  <c:v>5</c:v>
                </c:pt>
                <c:pt idx="70">
                  <c:v>7</c:v>
                </c:pt>
                <c:pt idx="71">
                  <c:v>9</c:v>
                </c:pt>
                <c:pt idx="72">
                  <c:v>5</c:v>
                </c:pt>
                <c:pt idx="73">
                  <c:v>4</c:v>
                </c:pt>
                <c:pt idx="74">
                  <c:v>3</c:v>
                </c:pt>
                <c:pt idx="75">
                  <c:v>3</c:v>
                </c:pt>
                <c:pt idx="76">
                  <c:v>4</c:v>
                </c:pt>
                <c:pt idx="77">
                  <c:v>10</c:v>
                </c:pt>
                <c:pt idx="78">
                  <c:v>8</c:v>
                </c:pt>
                <c:pt idx="79">
                  <c:v>3</c:v>
                </c:pt>
                <c:pt idx="80">
                  <c:v>5</c:v>
                </c:pt>
                <c:pt idx="81">
                  <c:v>11</c:v>
                </c:pt>
                <c:pt idx="82">
                  <c:v>11</c:v>
                </c:pt>
                <c:pt idx="83">
                  <c:v>5</c:v>
                </c:pt>
                <c:pt idx="84">
                  <c:v>20</c:v>
                </c:pt>
                <c:pt idx="85">
                  <c:v>20</c:v>
                </c:pt>
                <c:pt idx="86">
                  <c:v>25</c:v>
                </c:pt>
                <c:pt idx="87">
                  <c:v>20</c:v>
                </c:pt>
                <c:pt idx="88">
                  <c:v>28</c:v>
                </c:pt>
                <c:pt idx="89">
                  <c:v>20</c:v>
                </c:pt>
                <c:pt idx="90">
                  <c:v>10</c:v>
                </c:pt>
                <c:pt idx="91">
                  <c:v>14</c:v>
                </c:pt>
                <c:pt idx="92">
                  <c:v>23</c:v>
                </c:pt>
                <c:pt idx="93">
                  <c:v>22</c:v>
                </c:pt>
                <c:pt idx="94">
                  <c:v>20</c:v>
                </c:pt>
                <c:pt idx="95">
                  <c:v>40</c:v>
                </c:pt>
                <c:pt idx="96">
                  <c:v>41</c:v>
                </c:pt>
                <c:pt idx="97">
                  <c:v>36</c:v>
                </c:pt>
                <c:pt idx="98">
                  <c:v>44</c:v>
                </c:pt>
                <c:pt idx="99">
                  <c:v>52</c:v>
                </c:pt>
                <c:pt idx="100">
                  <c:v>33</c:v>
                </c:pt>
                <c:pt idx="101">
                  <c:v>42</c:v>
                </c:pt>
                <c:pt idx="102">
                  <c:v>70</c:v>
                </c:pt>
                <c:pt idx="103">
                  <c:v>82</c:v>
                </c:pt>
                <c:pt idx="104">
                  <c:v>34</c:v>
                </c:pt>
                <c:pt idx="105">
                  <c:v>36</c:v>
                </c:pt>
                <c:pt idx="106">
                  <c:v>54</c:v>
                </c:pt>
                <c:pt idx="107">
                  <c:v>57</c:v>
                </c:pt>
                <c:pt idx="108">
                  <c:v>104</c:v>
                </c:pt>
                <c:pt idx="109">
                  <c:v>81</c:v>
                </c:pt>
                <c:pt idx="110">
                  <c:v>59</c:v>
                </c:pt>
                <c:pt idx="111">
                  <c:v>45</c:v>
                </c:pt>
                <c:pt idx="112">
                  <c:v>70</c:v>
                </c:pt>
                <c:pt idx="113">
                  <c:v>69</c:v>
                </c:pt>
                <c:pt idx="114">
                  <c:v>73</c:v>
                </c:pt>
                <c:pt idx="115">
                  <c:v>59</c:v>
                </c:pt>
                <c:pt idx="116">
                  <c:v>68</c:v>
                </c:pt>
                <c:pt idx="117">
                  <c:v>74</c:v>
                </c:pt>
                <c:pt idx="118">
                  <c:v>18</c:v>
                </c:pt>
                <c:pt idx="119">
                  <c:v>51</c:v>
                </c:pt>
                <c:pt idx="120">
                  <c:v>52</c:v>
                </c:pt>
                <c:pt idx="121">
                  <c:v>71</c:v>
                </c:pt>
                <c:pt idx="122">
                  <c:v>58</c:v>
                </c:pt>
                <c:pt idx="123">
                  <c:v>93</c:v>
                </c:pt>
                <c:pt idx="124">
                  <c:v>90</c:v>
                </c:pt>
                <c:pt idx="125">
                  <c:v>56</c:v>
                </c:pt>
                <c:pt idx="126">
                  <c:v>74</c:v>
                </c:pt>
                <c:pt idx="127">
                  <c:v>72</c:v>
                </c:pt>
                <c:pt idx="128">
                  <c:v>73</c:v>
                </c:pt>
                <c:pt idx="129">
                  <c:v>74</c:v>
                </c:pt>
                <c:pt idx="130">
                  <c:v>92</c:v>
                </c:pt>
                <c:pt idx="131">
                  <c:v>58</c:v>
                </c:pt>
                <c:pt idx="132">
                  <c:v>36</c:v>
                </c:pt>
                <c:pt idx="133">
                  <c:v>49</c:v>
                </c:pt>
                <c:pt idx="134">
                  <c:v>83</c:v>
                </c:pt>
                <c:pt idx="135">
                  <c:v>85</c:v>
                </c:pt>
                <c:pt idx="136">
                  <c:v>107</c:v>
                </c:pt>
                <c:pt idx="137">
                  <c:v>203</c:v>
                </c:pt>
                <c:pt idx="138">
                  <c:v>265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374896"/>
        <c:axId val="474375288"/>
      </c:lineChart>
      <c:lineChart>
        <c:grouping val="standard"/>
        <c:varyColors val="0"/>
        <c:ser>
          <c:idx val="1"/>
          <c:order val="1"/>
          <c:tx>
            <c:v>NY Temps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'Weekly Report'!$G$277:$G$415</c:f>
              <c:numCache>
                <c:formatCode>m/d/yyyy</c:formatCode>
                <c:ptCount val="139"/>
                <c:pt idx="0">
                  <c:v>43466</c:v>
                </c:pt>
                <c:pt idx="1">
                  <c:v>43467</c:v>
                </c:pt>
                <c:pt idx="2">
                  <c:v>43468</c:v>
                </c:pt>
                <c:pt idx="3">
                  <c:v>43469</c:v>
                </c:pt>
                <c:pt idx="4">
                  <c:v>43470</c:v>
                </c:pt>
                <c:pt idx="5">
                  <c:v>43471</c:v>
                </c:pt>
                <c:pt idx="6">
                  <c:v>43472</c:v>
                </c:pt>
                <c:pt idx="7">
                  <c:v>43473</c:v>
                </c:pt>
                <c:pt idx="8">
                  <c:v>43474</c:v>
                </c:pt>
                <c:pt idx="9">
                  <c:v>43475</c:v>
                </c:pt>
                <c:pt idx="10">
                  <c:v>43476</c:v>
                </c:pt>
                <c:pt idx="11">
                  <c:v>43477</c:v>
                </c:pt>
                <c:pt idx="12">
                  <c:v>43478</c:v>
                </c:pt>
                <c:pt idx="13">
                  <c:v>43479</c:v>
                </c:pt>
                <c:pt idx="14">
                  <c:v>43480</c:v>
                </c:pt>
                <c:pt idx="15">
                  <c:v>43481</c:v>
                </c:pt>
                <c:pt idx="16">
                  <c:v>43482</c:v>
                </c:pt>
                <c:pt idx="17">
                  <c:v>43483</c:v>
                </c:pt>
                <c:pt idx="18">
                  <c:v>43484</c:v>
                </c:pt>
                <c:pt idx="19">
                  <c:v>43485</c:v>
                </c:pt>
                <c:pt idx="20">
                  <c:v>43486</c:v>
                </c:pt>
                <c:pt idx="21">
                  <c:v>43487</c:v>
                </c:pt>
                <c:pt idx="22">
                  <c:v>43488</c:v>
                </c:pt>
                <c:pt idx="23">
                  <c:v>43489</c:v>
                </c:pt>
                <c:pt idx="24">
                  <c:v>43490</c:v>
                </c:pt>
                <c:pt idx="25">
                  <c:v>43491</c:v>
                </c:pt>
                <c:pt idx="26">
                  <c:v>43492</c:v>
                </c:pt>
                <c:pt idx="27">
                  <c:v>43493</c:v>
                </c:pt>
                <c:pt idx="28">
                  <c:v>43494</c:v>
                </c:pt>
                <c:pt idx="29">
                  <c:v>43495</c:v>
                </c:pt>
                <c:pt idx="30">
                  <c:v>43496</c:v>
                </c:pt>
                <c:pt idx="31">
                  <c:v>43497</c:v>
                </c:pt>
                <c:pt idx="32">
                  <c:v>43498</c:v>
                </c:pt>
                <c:pt idx="33">
                  <c:v>43499</c:v>
                </c:pt>
                <c:pt idx="34">
                  <c:v>43500</c:v>
                </c:pt>
                <c:pt idx="35">
                  <c:v>43501</c:v>
                </c:pt>
                <c:pt idx="36">
                  <c:v>43502</c:v>
                </c:pt>
                <c:pt idx="37">
                  <c:v>43503</c:v>
                </c:pt>
                <c:pt idx="38">
                  <c:v>43504</c:v>
                </c:pt>
                <c:pt idx="39">
                  <c:v>43505</c:v>
                </c:pt>
                <c:pt idx="40">
                  <c:v>43506</c:v>
                </c:pt>
                <c:pt idx="41">
                  <c:v>43507</c:v>
                </c:pt>
                <c:pt idx="42">
                  <c:v>43508</c:v>
                </c:pt>
                <c:pt idx="43">
                  <c:v>43509</c:v>
                </c:pt>
                <c:pt idx="44">
                  <c:v>43510</c:v>
                </c:pt>
                <c:pt idx="45">
                  <c:v>43511</c:v>
                </c:pt>
                <c:pt idx="46">
                  <c:v>43512</c:v>
                </c:pt>
                <c:pt idx="47">
                  <c:v>43513</c:v>
                </c:pt>
                <c:pt idx="48">
                  <c:v>43514</c:v>
                </c:pt>
                <c:pt idx="49">
                  <c:v>43515</c:v>
                </c:pt>
                <c:pt idx="50">
                  <c:v>43516</c:v>
                </c:pt>
                <c:pt idx="51">
                  <c:v>43517</c:v>
                </c:pt>
                <c:pt idx="52">
                  <c:v>43518</c:v>
                </c:pt>
                <c:pt idx="53">
                  <c:v>43519</c:v>
                </c:pt>
                <c:pt idx="54">
                  <c:v>43520</c:v>
                </c:pt>
                <c:pt idx="55">
                  <c:v>43521</c:v>
                </c:pt>
                <c:pt idx="56">
                  <c:v>43522</c:v>
                </c:pt>
                <c:pt idx="57">
                  <c:v>43523</c:v>
                </c:pt>
                <c:pt idx="58">
                  <c:v>43524</c:v>
                </c:pt>
                <c:pt idx="59">
                  <c:v>43525</c:v>
                </c:pt>
                <c:pt idx="60">
                  <c:v>43526</c:v>
                </c:pt>
                <c:pt idx="61">
                  <c:v>43527</c:v>
                </c:pt>
                <c:pt idx="62">
                  <c:v>43528</c:v>
                </c:pt>
                <c:pt idx="63">
                  <c:v>43529</c:v>
                </c:pt>
                <c:pt idx="64">
                  <c:v>43530</c:v>
                </c:pt>
                <c:pt idx="65">
                  <c:v>43531</c:v>
                </c:pt>
                <c:pt idx="66">
                  <c:v>43532</c:v>
                </c:pt>
                <c:pt idx="67">
                  <c:v>43533</c:v>
                </c:pt>
                <c:pt idx="68">
                  <c:v>43534</c:v>
                </c:pt>
                <c:pt idx="69">
                  <c:v>43535</c:v>
                </c:pt>
                <c:pt idx="70">
                  <c:v>43536</c:v>
                </c:pt>
                <c:pt idx="71">
                  <c:v>43537</c:v>
                </c:pt>
                <c:pt idx="72">
                  <c:v>43538</c:v>
                </c:pt>
                <c:pt idx="73">
                  <c:v>43539</c:v>
                </c:pt>
                <c:pt idx="74">
                  <c:v>43540</c:v>
                </c:pt>
                <c:pt idx="75">
                  <c:v>43541</c:v>
                </c:pt>
                <c:pt idx="76">
                  <c:v>43542</c:v>
                </c:pt>
                <c:pt idx="77">
                  <c:v>43543</c:v>
                </c:pt>
                <c:pt idx="78">
                  <c:v>43544</c:v>
                </c:pt>
                <c:pt idx="79">
                  <c:v>43545</c:v>
                </c:pt>
                <c:pt idx="80">
                  <c:v>43546</c:v>
                </c:pt>
                <c:pt idx="81">
                  <c:v>43547</c:v>
                </c:pt>
                <c:pt idx="82">
                  <c:v>43548</c:v>
                </c:pt>
                <c:pt idx="83">
                  <c:v>43549</c:v>
                </c:pt>
                <c:pt idx="84">
                  <c:v>43550</c:v>
                </c:pt>
                <c:pt idx="85">
                  <c:v>43551</c:v>
                </c:pt>
                <c:pt idx="86">
                  <c:v>43552</c:v>
                </c:pt>
                <c:pt idx="87">
                  <c:v>43553</c:v>
                </c:pt>
                <c:pt idx="88">
                  <c:v>43554</c:v>
                </c:pt>
                <c:pt idx="89">
                  <c:v>43555</c:v>
                </c:pt>
                <c:pt idx="90">
                  <c:v>43556</c:v>
                </c:pt>
                <c:pt idx="91">
                  <c:v>43557</c:v>
                </c:pt>
                <c:pt idx="92">
                  <c:v>43558</c:v>
                </c:pt>
                <c:pt idx="93">
                  <c:v>43559</c:v>
                </c:pt>
                <c:pt idx="94">
                  <c:v>43560</c:v>
                </c:pt>
                <c:pt idx="95">
                  <c:v>43561</c:v>
                </c:pt>
                <c:pt idx="96">
                  <c:v>43562</c:v>
                </c:pt>
                <c:pt idx="97">
                  <c:v>43563</c:v>
                </c:pt>
                <c:pt idx="98">
                  <c:v>43564</c:v>
                </c:pt>
                <c:pt idx="99">
                  <c:v>43565</c:v>
                </c:pt>
                <c:pt idx="100">
                  <c:v>43566</c:v>
                </c:pt>
                <c:pt idx="101">
                  <c:v>43567</c:v>
                </c:pt>
                <c:pt idx="102">
                  <c:v>43568</c:v>
                </c:pt>
                <c:pt idx="103">
                  <c:v>43569</c:v>
                </c:pt>
                <c:pt idx="104">
                  <c:v>43570</c:v>
                </c:pt>
                <c:pt idx="105">
                  <c:v>43571</c:v>
                </c:pt>
                <c:pt idx="106">
                  <c:v>43572</c:v>
                </c:pt>
                <c:pt idx="107">
                  <c:v>43573</c:v>
                </c:pt>
                <c:pt idx="108">
                  <c:v>43574</c:v>
                </c:pt>
                <c:pt idx="109">
                  <c:v>43575</c:v>
                </c:pt>
                <c:pt idx="110">
                  <c:v>43576</c:v>
                </c:pt>
                <c:pt idx="111">
                  <c:v>43577</c:v>
                </c:pt>
                <c:pt idx="112">
                  <c:v>43578</c:v>
                </c:pt>
                <c:pt idx="113">
                  <c:v>43579</c:v>
                </c:pt>
                <c:pt idx="114">
                  <c:v>43580</c:v>
                </c:pt>
                <c:pt idx="115">
                  <c:v>43581</c:v>
                </c:pt>
                <c:pt idx="116">
                  <c:v>43582</c:v>
                </c:pt>
                <c:pt idx="117">
                  <c:v>43583</c:v>
                </c:pt>
                <c:pt idx="118">
                  <c:v>43584</c:v>
                </c:pt>
                <c:pt idx="119">
                  <c:v>43585</c:v>
                </c:pt>
                <c:pt idx="120">
                  <c:v>43586</c:v>
                </c:pt>
                <c:pt idx="121">
                  <c:v>43587</c:v>
                </c:pt>
                <c:pt idx="122">
                  <c:v>43588</c:v>
                </c:pt>
                <c:pt idx="123">
                  <c:v>43589</c:v>
                </c:pt>
                <c:pt idx="124">
                  <c:v>43590</c:v>
                </c:pt>
                <c:pt idx="125">
                  <c:v>43591</c:v>
                </c:pt>
                <c:pt idx="126">
                  <c:v>43592</c:v>
                </c:pt>
                <c:pt idx="127">
                  <c:v>43593</c:v>
                </c:pt>
                <c:pt idx="128">
                  <c:v>43594</c:v>
                </c:pt>
                <c:pt idx="129">
                  <c:v>43595</c:v>
                </c:pt>
                <c:pt idx="130">
                  <c:v>43596</c:v>
                </c:pt>
                <c:pt idx="131">
                  <c:v>43597</c:v>
                </c:pt>
                <c:pt idx="132">
                  <c:v>43598</c:v>
                </c:pt>
                <c:pt idx="133">
                  <c:v>43599</c:v>
                </c:pt>
                <c:pt idx="134">
                  <c:v>43600</c:v>
                </c:pt>
                <c:pt idx="135">
                  <c:v>43601</c:v>
                </c:pt>
                <c:pt idx="136">
                  <c:v>43602</c:v>
                </c:pt>
                <c:pt idx="137">
                  <c:v>43603</c:v>
                </c:pt>
                <c:pt idx="138">
                  <c:v>43604</c:v>
                </c:pt>
              </c:numCache>
            </c:numRef>
          </c:cat>
          <c:val>
            <c:numRef>
              <c:f>'Weekly Report'!$I$277:$I$415</c:f>
              <c:numCache>
                <c:formatCode>General</c:formatCode>
                <c:ptCount val="139"/>
                <c:pt idx="0">
                  <c:v>60</c:v>
                </c:pt>
                <c:pt idx="1">
                  <c:v>41</c:v>
                </c:pt>
                <c:pt idx="2">
                  <c:v>45</c:v>
                </c:pt>
                <c:pt idx="3">
                  <c:v>47</c:v>
                </c:pt>
                <c:pt idx="4">
                  <c:v>47</c:v>
                </c:pt>
                <c:pt idx="5">
                  <c:v>49</c:v>
                </c:pt>
                <c:pt idx="6">
                  <c:v>35</c:v>
                </c:pt>
                <c:pt idx="7">
                  <c:v>47</c:v>
                </c:pt>
                <c:pt idx="8">
                  <c:v>46</c:v>
                </c:pt>
                <c:pt idx="9">
                  <c:v>35</c:v>
                </c:pt>
                <c:pt idx="10">
                  <c:v>32</c:v>
                </c:pt>
                <c:pt idx="11">
                  <c:v>34</c:v>
                </c:pt>
                <c:pt idx="12">
                  <c:v>33</c:v>
                </c:pt>
                <c:pt idx="13">
                  <c:v>35</c:v>
                </c:pt>
                <c:pt idx="14">
                  <c:v>36</c:v>
                </c:pt>
                <c:pt idx="15">
                  <c:v>40</c:v>
                </c:pt>
                <c:pt idx="16">
                  <c:v>34</c:v>
                </c:pt>
                <c:pt idx="17">
                  <c:v>42</c:v>
                </c:pt>
                <c:pt idx="18">
                  <c:v>39</c:v>
                </c:pt>
                <c:pt idx="19">
                  <c:v>40</c:v>
                </c:pt>
                <c:pt idx="20">
                  <c:v>16</c:v>
                </c:pt>
                <c:pt idx="21">
                  <c:v>31</c:v>
                </c:pt>
                <c:pt idx="22">
                  <c:v>47</c:v>
                </c:pt>
                <c:pt idx="23">
                  <c:v>57</c:v>
                </c:pt>
                <c:pt idx="24">
                  <c:v>40</c:v>
                </c:pt>
                <c:pt idx="25">
                  <c:v>35</c:v>
                </c:pt>
                <c:pt idx="26">
                  <c:v>49</c:v>
                </c:pt>
                <c:pt idx="27">
                  <c:v>39</c:v>
                </c:pt>
                <c:pt idx="28">
                  <c:v>44</c:v>
                </c:pt>
                <c:pt idx="29">
                  <c:v>36</c:v>
                </c:pt>
                <c:pt idx="30">
                  <c:v>17</c:v>
                </c:pt>
                <c:pt idx="31">
                  <c:v>22</c:v>
                </c:pt>
                <c:pt idx="32">
                  <c:v>35</c:v>
                </c:pt>
                <c:pt idx="33">
                  <c:v>52</c:v>
                </c:pt>
                <c:pt idx="34">
                  <c:v>59</c:v>
                </c:pt>
                <c:pt idx="35">
                  <c:v>65</c:v>
                </c:pt>
                <c:pt idx="36">
                  <c:v>46</c:v>
                </c:pt>
                <c:pt idx="37">
                  <c:v>44</c:v>
                </c:pt>
                <c:pt idx="38">
                  <c:v>55</c:v>
                </c:pt>
                <c:pt idx="39">
                  <c:v>33</c:v>
                </c:pt>
                <c:pt idx="40">
                  <c:v>36</c:v>
                </c:pt>
                <c:pt idx="41">
                  <c:v>37</c:v>
                </c:pt>
                <c:pt idx="42">
                  <c:v>35</c:v>
                </c:pt>
                <c:pt idx="43">
                  <c:v>42</c:v>
                </c:pt>
                <c:pt idx="44">
                  <c:v>46</c:v>
                </c:pt>
                <c:pt idx="45">
                  <c:v>56</c:v>
                </c:pt>
                <c:pt idx="46">
                  <c:v>46</c:v>
                </c:pt>
                <c:pt idx="47">
                  <c:v>37</c:v>
                </c:pt>
                <c:pt idx="48">
                  <c:v>42</c:v>
                </c:pt>
                <c:pt idx="49">
                  <c:v>36</c:v>
                </c:pt>
                <c:pt idx="50">
                  <c:v>32</c:v>
                </c:pt>
                <c:pt idx="51">
                  <c:v>52</c:v>
                </c:pt>
                <c:pt idx="52">
                  <c:v>43</c:v>
                </c:pt>
                <c:pt idx="53">
                  <c:v>39</c:v>
                </c:pt>
                <c:pt idx="54">
                  <c:v>47</c:v>
                </c:pt>
                <c:pt idx="55">
                  <c:v>43</c:v>
                </c:pt>
                <c:pt idx="56">
                  <c:v>37</c:v>
                </c:pt>
                <c:pt idx="57">
                  <c:v>29</c:v>
                </c:pt>
                <c:pt idx="58">
                  <c:v>36</c:v>
                </c:pt>
                <c:pt idx="59">
                  <c:v>36</c:v>
                </c:pt>
                <c:pt idx="60">
                  <c:v>41</c:v>
                </c:pt>
                <c:pt idx="61">
                  <c:v>43</c:v>
                </c:pt>
                <c:pt idx="62">
                  <c:v>39</c:v>
                </c:pt>
                <c:pt idx="63">
                  <c:v>32</c:v>
                </c:pt>
                <c:pt idx="64">
                  <c:v>27</c:v>
                </c:pt>
                <c:pt idx="65">
                  <c:v>33</c:v>
                </c:pt>
                <c:pt idx="66">
                  <c:v>38</c:v>
                </c:pt>
                <c:pt idx="67">
                  <c:v>47</c:v>
                </c:pt>
                <c:pt idx="68">
                  <c:v>44</c:v>
                </c:pt>
                <c:pt idx="69">
                  <c:v>53</c:v>
                </c:pt>
                <c:pt idx="70">
                  <c:v>43</c:v>
                </c:pt>
                <c:pt idx="71">
                  <c:v>46</c:v>
                </c:pt>
                <c:pt idx="72">
                  <c:v>57</c:v>
                </c:pt>
                <c:pt idx="73">
                  <c:v>72</c:v>
                </c:pt>
                <c:pt idx="74">
                  <c:v>59</c:v>
                </c:pt>
                <c:pt idx="75">
                  <c:v>45</c:v>
                </c:pt>
                <c:pt idx="76">
                  <c:v>46</c:v>
                </c:pt>
                <c:pt idx="77">
                  <c:v>49</c:v>
                </c:pt>
                <c:pt idx="78">
                  <c:v>51</c:v>
                </c:pt>
                <c:pt idx="79">
                  <c:v>45</c:v>
                </c:pt>
                <c:pt idx="80">
                  <c:v>49</c:v>
                </c:pt>
                <c:pt idx="81">
                  <c:v>48</c:v>
                </c:pt>
                <c:pt idx="82">
                  <c:v>60</c:v>
                </c:pt>
                <c:pt idx="83">
                  <c:v>58</c:v>
                </c:pt>
                <c:pt idx="84">
                  <c:v>48</c:v>
                </c:pt>
                <c:pt idx="85">
                  <c:v>44</c:v>
                </c:pt>
                <c:pt idx="86">
                  <c:v>51</c:v>
                </c:pt>
                <c:pt idx="87">
                  <c:v>59</c:v>
                </c:pt>
                <c:pt idx="88">
                  <c:v>65</c:v>
                </c:pt>
                <c:pt idx="89">
                  <c:v>60</c:v>
                </c:pt>
                <c:pt idx="90">
                  <c:v>46</c:v>
                </c:pt>
                <c:pt idx="91">
                  <c:v>50</c:v>
                </c:pt>
                <c:pt idx="92">
                  <c:v>67</c:v>
                </c:pt>
                <c:pt idx="93">
                  <c:v>59</c:v>
                </c:pt>
                <c:pt idx="94">
                  <c:v>45</c:v>
                </c:pt>
                <c:pt idx="95">
                  <c:v>66</c:v>
                </c:pt>
                <c:pt idx="96">
                  <c:v>63</c:v>
                </c:pt>
                <c:pt idx="97">
                  <c:v>79</c:v>
                </c:pt>
                <c:pt idx="98">
                  <c:v>50</c:v>
                </c:pt>
                <c:pt idx="99">
                  <c:v>58</c:v>
                </c:pt>
                <c:pt idx="100">
                  <c:v>52</c:v>
                </c:pt>
                <c:pt idx="101">
                  <c:v>66</c:v>
                </c:pt>
                <c:pt idx="102">
                  <c:v>75</c:v>
                </c:pt>
                <c:pt idx="103">
                  <c:v>70</c:v>
                </c:pt>
                <c:pt idx="104">
                  <c:v>62</c:v>
                </c:pt>
                <c:pt idx="105">
                  <c:v>64</c:v>
                </c:pt>
                <c:pt idx="106">
                  <c:v>61</c:v>
                </c:pt>
                <c:pt idx="107">
                  <c:v>63</c:v>
                </c:pt>
                <c:pt idx="108">
                  <c:v>76</c:v>
                </c:pt>
                <c:pt idx="109">
                  <c:v>63</c:v>
                </c:pt>
                <c:pt idx="110">
                  <c:v>64</c:v>
                </c:pt>
                <c:pt idx="111">
                  <c:v>57</c:v>
                </c:pt>
                <c:pt idx="112">
                  <c:v>75</c:v>
                </c:pt>
                <c:pt idx="113">
                  <c:v>68</c:v>
                </c:pt>
                <c:pt idx="114">
                  <c:v>63</c:v>
                </c:pt>
                <c:pt idx="115">
                  <c:v>61</c:v>
                </c:pt>
                <c:pt idx="116">
                  <c:v>57</c:v>
                </c:pt>
                <c:pt idx="117">
                  <c:v>52</c:v>
                </c:pt>
                <c:pt idx="118">
                  <c:v>59</c:v>
                </c:pt>
                <c:pt idx="119">
                  <c:v>57</c:v>
                </c:pt>
                <c:pt idx="120">
                  <c:v>55</c:v>
                </c:pt>
                <c:pt idx="121">
                  <c:v>71</c:v>
                </c:pt>
                <c:pt idx="122">
                  <c:v>52</c:v>
                </c:pt>
                <c:pt idx="123">
                  <c:v>68</c:v>
                </c:pt>
                <c:pt idx="124">
                  <c:v>54</c:v>
                </c:pt>
                <c:pt idx="125">
                  <c:v>67</c:v>
                </c:pt>
                <c:pt idx="126">
                  <c:v>65</c:v>
                </c:pt>
                <c:pt idx="127">
                  <c:v>68</c:v>
                </c:pt>
                <c:pt idx="128">
                  <c:v>61</c:v>
                </c:pt>
                <c:pt idx="129">
                  <c:v>73</c:v>
                </c:pt>
                <c:pt idx="130">
                  <c:v>70</c:v>
                </c:pt>
                <c:pt idx="131">
                  <c:v>59</c:v>
                </c:pt>
                <c:pt idx="132">
                  <c:v>50</c:v>
                </c:pt>
                <c:pt idx="133">
                  <c:v>52</c:v>
                </c:pt>
                <c:pt idx="134">
                  <c:v>69</c:v>
                </c:pt>
                <c:pt idx="135">
                  <c:v>73</c:v>
                </c:pt>
                <c:pt idx="136">
                  <c:v>78</c:v>
                </c:pt>
                <c:pt idx="137">
                  <c:v>75</c:v>
                </c:pt>
                <c:pt idx="138">
                  <c:v>76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4375680"/>
        <c:axId val="474371368"/>
      </c:lineChart>
      <c:dateAx>
        <c:axId val="4743748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375288"/>
        <c:crosses val="autoZero"/>
        <c:auto val="1"/>
        <c:lblOffset val="100"/>
        <c:baseTimeUnit val="days"/>
      </c:dateAx>
      <c:valAx>
        <c:axId val="47437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374896"/>
        <c:crosses val="autoZero"/>
        <c:crossBetween val="between"/>
      </c:valAx>
      <c:valAx>
        <c:axId val="47437136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Temperatures (F)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375680"/>
        <c:crosses val="max"/>
        <c:crossBetween val="between"/>
      </c:valAx>
      <c:dateAx>
        <c:axId val="47437568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743713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solidFill>
                  <a:sysClr val="windowText" lastClr="000000"/>
                </a:solidFill>
                <a:effectLst/>
              </a:rPr>
              <a:t>By Model Cumulative</a:t>
            </a:r>
            <a:endParaRPr lang="en-US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Report'!$AW$3:$BQ$3</c:f>
              <c:numCache>
                <c:formatCode>General</c:formatCode>
                <c:ptCount val="21"/>
                <c:pt idx="0">
                  <c:v>49</c:v>
                </c:pt>
                <c:pt idx="1">
                  <c:v>134</c:v>
                </c:pt>
                <c:pt idx="2">
                  <c:v>231</c:v>
                </c:pt>
                <c:pt idx="3">
                  <c:v>280</c:v>
                </c:pt>
                <c:pt idx="4">
                  <c:v>327</c:v>
                </c:pt>
                <c:pt idx="5">
                  <c:v>370</c:v>
                </c:pt>
                <c:pt idx="6">
                  <c:v>399</c:v>
                </c:pt>
                <c:pt idx="7">
                  <c:v>426</c:v>
                </c:pt>
                <c:pt idx="8">
                  <c:v>464</c:v>
                </c:pt>
                <c:pt idx="9">
                  <c:v>495</c:v>
                </c:pt>
                <c:pt idx="10">
                  <c:v>524</c:v>
                </c:pt>
                <c:pt idx="11">
                  <c:v>540</c:v>
                </c:pt>
                <c:pt idx="12">
                  <c:v>541</c:v>
                </c:pt>
                <c:pt idx="13">
                  <c:v>573</c:v>
                </c:pt>
                <c:pt idx="14">
                  <c:v>603</c:v>
                </c:pt>
                <c:pt idx="15">
                  <c:v>666</c:v>
                </c:pt>
                <c:pt idx="16">
                  <c:v>713</c:v>
                </c:pt>
                <c:pt idx="17">
                  <c:v>766</c:v>
                </c:pt>
                <c:pt idx="18">
                  <c:v>845</c:v>
                </c:pt>
                <c:pt idx="19">
                  <c:v>885</c:v>
                </c:pt>
                <c:pt idx="20">
                  <c:v>938</c:v>
                </c:pt>
              </c:numCache>
            </c:numRef>
          </c:val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Report'!$AW$4:$BQ$4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7</c:v>
                </c:pt>
                <c:pt idx="16">
                  <c:v>14</c:v>
                </c:pt>
                <c:pt idx="17">
                  <c:v>18</c:v>
                </c:pt>
                <c:pt idx="18">
                  <c:v>21</c:v>
                </c:pt>
                <c:pt idx="19">
                  <c:v>25</c:v>
                </c:pt>
                <c:pt idx="20">
                  <c:v>28</c:v>
                </c:pt>
              </c:numCache>
            </c:numRef>
          </c:val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Report'!$AW$5:$BQ$5</c:f>
              <c:numCache>
                <c:formatCode>General</c:formatCode>
                <c:ptCount val="21"/>
                <c:pt idx="0">
                  <c:v>3</c:v>
                </c:pt>
                <c:pt idx="1">
                  <c:v>8</c:v>
                </c:pt>
                <c:pt idx="2">
                  <c:v>13</c:v>
                </c:pt>
                <c:pt idx="3">
                  <c:v>15</c:v>
                </c:pt>
                <c:pt idx="4">
                  <c:v>18</c:v>
                </c:pt>
                <c:pt idx="5">
                  <c:v>25</c:v>
                </c:pt>
                <c:pt idx="6">
                  <c:v>25</c:v>
                </c:pt>
                <c:pt idx="7">
                  <c:v>32</c:v>
                </c:pt>
                <c:pt idx="8">
                  <c:v>36</c:v>
                </c:pt>
                <c:pt idx="9">
                  <c:v>40</c:v>
                </c:pt>
                <c:pt idx="10">
                  <c:v>45</c:v>
                </c:pt>
                <c:pt idx="11">
                  <c:v>44</c:v>
                </c:pt>
                <c:pt idx="12">
                  <c:v>44</c:v>
                </c:pt>
                <c:pt idx="13">
                  <c:v>66</c:v>
                </c:pt>
                <c:pt idx="14">
                  <c:v>99</c:v>
                </c:pt>
                <c:pt idx="15">
                  <c:v>129</c:v>
                </c:pt>
                <c:pt idx="16">
                  <c:v>180</c:v>
                </c:pt>
                <c:pt idx="17">
                  <c:v>238</c:v>
                </c:pt>
                <c:pt idx="18">
                  <c:v>302</c:v>
                </c:pt>
                <c:pt idx="19">
                  <c:v>398</c:v>
                </c:pt>
                <c:pt idx="20">
                  <c:v>492</c:v>
                </c:pt>
              </c:numCache>
            </c:numRef>
          </c:val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Report'!$AW$6:$BQ$6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4</c:v>
                </c:pt>
                <c:pt idx="11">
                  <c:v>5</c:v>
                </c:pt>
                <c:pt idx="12">
                  <c:v>5</c:v>
                </c:pt>
                <c:pt idx="13">
                  <c:v>7</c:v>
                </c:pt>
                <c:pt idx="14">
                  <c:v>7</c:v>
                </c:pt>
                <c:pt idx="15">
                  <c:v>9</c:v>
                </c:pt>
                <c:pt idx="16">
                  <c:v>11</c:v>
                </c:pt>
                <c:pt idx="17">
                  <c:v>17</c:v>
                </c:pt>
                <c:pt idx="18">
                  <c:v>19</c:v>
                </c:pt>
                <c:pt idx="19">
                  <c:v>20</c:v>
                </c:pt>
                <c:pt idx="20">
                  <c:v>25</c:v>
                </c:pt>
              </c:numCache>
            </c:numRef>
          </c:val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Report'!$AW$7:$BQ$7</c:f>
              <c:numCache>
                <c:formatCode>General</c:formatCode>
                <c:ptCount val="21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13</c:v>
                </c:pt>
                <c:pt idx="8">
                  <c:v>15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32</c:v>
                </c:pt>
                <c:pt idx="13">
                  <c:v>42</c:v>
                </c:pt>
                <c:pt idx="14">
                  <c:v>60</c:v>
                </c:pt>
                <c:pt idx="15">
                  <c:v>110</c:v>
                </c:pt>
                <c:pt idx="16">
                  <c:v>174</c:v>
                </c:pt>
                <c:pt idx="17">
                  <c:v>244</c:v>
                </c:pt>
                <c:pt idx="18">
                  <c:v>299</c:v>
                </c:pt>
                <c:pt idx="19">
                  <c:v>354</c:v>
                </c:pt>
                <c:pt idx="20">
                  <c:v>458</c:v>
                </c:pt>
              </c:numCache>
            </c:numRef>
          </c:val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Report'!$AW$8:$BQ$8</c:f>
              <c:numCache>
                <c:formatCode>General</c:formatCode>
                <c:ptCount val="21"/>
                <c:pt idx="0">
                  <c:v>6</c:v>
                </c:pt>
                <c:pt idx="1">
                  <c:v>12</c:v>
                </c:pt>
                <c:pt idx="2">
                  <c:v>15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41</c:v>
                </c:pt>
                <c:pt idx="7">
                  <c:v>50</c:v>
                </c:pt>
                <c:pt idx="8">
                  <c:v>57</c:v>
                </c:pt>
                <c:pt idx="9">
                  <c:v>69</c:v>
                </c:pt>
                <c:pt idx="10">
                  <c:v>75</c:v>
                </c:pt>
                <c:pt idx="11">
                  <c:v>74</c:v>
                </c:pt>
                <c:pt idx="12">
                  <c:v>75</c:v>
                </c:pt>
                <c:pt idx="13">
                  <c:v>109</c:v>
                </c:pt>
                <c:pt idx="14">
                  <c:v>151</c:v>
                </c:pt>
                <c:pt idx="15">
                  <c:v>228</c:v>
                </c:pt>
                <c:pt idx="16">
                  <c:v>300</c:v>
                </c:pt>
                <c:pt idx="17">
                  <c:v>408</c:v>
                </c:pt>
                <c:pt idx="18">
                  <c:v>503</c:v>
                </c:pt>
                <c:pt idx="19">
                  <c:v>599</c:v>
                </c:pt>
                <c:pt idx="20">
                  <c:v>740</c:v>
                </c:pt>
              </c:numCache>
            </c:numRef>
          </c:val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Report'!$AW$9:$BQ$9</c:f>
              <c:numCache>
                <c:formatCode>General</c:formatCode>
                <c:ptCount val="21"/>
                <c:pt idx="0">
                  <c:v>2</c:v>
                </c:pt>
                <c:pt idx="1">
                  <c:v>7</c:v>
                </c:pt>
                <c:pt idx="2">
                  <c:v>13</c:v>
                </c:pt>
                <c:pt idx="3">
                  <c:v>17</c:v>
                </c:pt>
                <c:pt idx="4">
                  <c:v>20</c:v>
                </c:pt>
                <c:pt idx="5">
                  <c:v>24</c:v>
                </c:pt>
                <c:pt idx="6">
                  <c:v>27</c:v>
                </c:pt>
                <c:pt idx="7">
                  <c:v>25</c:v>
                </c:pt>
                <c:pt idx="8">
                  <c:v>32</c:v>
                </c:pt>
                <c:pt idx="9">
                  <c:v>40</c:v>
                </c:pt>
                <c:pt idx="10">
                  <c:v>42</c:v>
                </c:pt>
                <c:pt idx="11">
                  <c:v>39</c:v>
                </c:pt>
                <c:pt idx="12">
                  <c:v>39</c:v>
                </c:pt>
                <c:pt idx="13">
                  <c:v>55</c:v>
                </c:pt>
                <c:pt idx="14">
                  <c:v>71</c:v>
                </c:pt>
                <c:pt idx="15">
                  <c:v>116</c:v>
                </c:pt>
                <c:pt idx="16">
                  <c:v>167</c:v>
                </c:pt>
                <c:pt idx="17">
                  <c:v>220</c:v>
                </c:pt>
                <c:pt idx="18">
                  <c:v>259</c:v>
                </c:pt>
                <c:pt idx="19">
                  <c:v>303</c:v>
                </c:pt>
                <c:pt idx="20">
                  <c:v>395</c:v>
                </c:pt>
              </c:numCache>
            </c:numRef>
          </c:val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Report'!$AW$10:$BQ$10</c:f>
              <c:numCache>
                <c:formatCode>General</c:formatCode>
                <c:ptCount val="21"/>
                <c:pt idx="0">
                  <c:v>1</c:v>
                </c:pt>
                <c:pt idx="1">
                  <c:v>1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13</c:v>
                </c:pt>
                <c:pt idx="6">
                  <c:v>17</c:v>
                </c:pt>
                <c:pt idx="7">
                  <c:v>21</c:v>
                </c:pt>
                <c:pt idx="8">
                  <c:v>27</c:v>
                </c:pt>
                <c:pt idx="9">
                  <c:v>33</c:v>
                </c:pt>
                <c:pt idx="10">
                  <c:v>37</c:v>
                </c:pt>
                <c:pt idx="11">
                  <c:v>37</c:v>
                </c:pt>
                <c:pt idx="12">
                  <c:v>39</c:v>
                </c:pt>
                <c:pt idx="13">
                  <c:v>59</c:v>
                </c:pt>
                <c:pt idx="14">
                  <c:v>76</c:v>
                </c:pt>
                <c:pt idx="15">
                  <c:v>118</c:v>
                </c:pt>
                <c:pt idx="16">
                  <c:v>179</c:v>
                </c:pt>
                <c:pt idx="17">
                  <c:v>232</c:v>
                </c:pt>
                <c:pt idx="18">
                  <c:v>277</c:v>
                </c:pt>
                <c:pt idx="19">
                  <c:v>342</c:v>
                </c:pt>
                <c:pt idx="20">
                  <c:v>425</c:v>
                </c:pt>
              </c:numCache>
            </c:numRef>
          </c:val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'Cumulative Report'!$AW$2:$BQ$2</c:f>
              <c:strCache>
                <c:ptCount val="21"/>
                <c:pt idx="0">
                  <c:v>Jan 03</c:v>
                </c:pt>
                <c:pt idx="1">
                  <c:v>Jan 07</c:v>
                </c:pt>
                <c:pt idx="2">
                  <c:v>Jan 14</c:v>
                </c:pt>
                <c:pt idx="3">
                  <c:v>Jan 21</c:v>
                </c:pt>
                <c:pt idx="4">
                  <c:v>Jan 28</c:v>
                </c:pt>
                <c:pt idx="5">
                  <c:v>Feb 06</c:v>
                </c:pt>
                <c:pt idx="6">
                  <c:v>Feb 11</c:v>
                </c:pt>
                <c:pt idx="7">
                  <c:v>Feb 18</c:v>
                </c:pt>
                <c:pt idx="8">
                  <c:v>Feb 25</c:v>
                </c:pt>
                <c:pt idx="9">
                  <c:v>Mar 04</c:v>
                </c:pt>
                <c:pt idx="10">
                  <c:v>Mar 12</c:v>
                </c:pt>
                <c:pt idx="11">
                  <c:v>03-19-19</c:v>
                </c:pt>
                <c:pt idx="12">
                  <c:v>03-25-19</c:v>
                </c:pt>
                <c:pt idx="13">
                  <c:v>04-01-19</c:v>
                </c:pt>
                <c:pt idx="14">
                  <c:v>04-08-19</c:v>
                </c:pt>
                <c:pt idx="15">
                  <c:v>04-15-19</c:v>
                </c:pt>
                <c:pt idx="16">
                  <c:v>04-22-19</c:v>
                </c:pt>
                <c:pt idx="17">
                  <c:v>Apr-29</c:v>
                </c:pt>
                <c:pt idx="18">
                  <c:v>05-06-19</c:v>
                </c:pt>
                <c:pt idx="19">
                  <c:v>05-13-19</c:v>
                </c:pt>
                <c:pt idx="20">
                  <c:v>05-20-19</c:v>
                </c:pt>
              </c:strCache>
            </c:strRef>
          </c:cat>
          <c:val>
            <c:numRef>
              <c:f>'Cumulative Report'!$AW$11:$BQ$11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40103896"/>
        <c:axId val="340104288"/>
      </c:barChart>
      <c:catAx>
        <c:axId val="340103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104288"/>
        <c:crosses val="autoZero"/>
        <c:auto val="1"/>
        <c:lblAlgn val="ctr"/>
        <c:lblOffset val="100"/>
        <c:noMultiLvlLbl val="0"/>
      </c:catAx>
      <c:valAx>
        <c:axId val="34010428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103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2019-05-20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487943" y="0"/>
            <a:ext cx="34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Summary</a:t>
            </a:r>
            <a:endParaRPr lang="en-US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605870" y="498135"/>
            <a:ext cx="5227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average </a:t>
            </a:r>
            <a:r>
              <a:rPr lang="en-US" sz="1600" dirty="0" smtClean="0"/>
              <a:t>number of </a:t>
            </a:r>
            <a:r>
              <a:rPr lang="en-US" sz="1600" dirty="0"/>
              <a:t>registrations per </a:t>
            </a:r>
            <a:r>
              <a:rPr lang="en-US" sz="1600" dirty="0" smtClean="0"/>
              <a:t>day last week was approx. </a:t>
            </a:r>
            <a:r>
              <a:rPr lang="en-US" sz="1600" dirty="0" smtClean="0"/>
              <a:t>118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There was a peak this month of </a:t>
            </a:r>
            <a:r>
              <a:rPr lang="en-US" sz="1600" dirty="0" smtClean="0"/>
              <a:t>265 registrations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month’s total so far is </a:t>
            </a:r>
            <a:r>
              <a:rPr lang="en-US" sz="1600" dirty="0" smtClean="0"/>
              <a:t>1730 registrations</a:t>
            </a:r>
            <a:endParaRPr lang="en-US" sz="1600" dirty="0" smtClean="0"/>
          </a:p>
        </p:txBody>
      </p:sp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159179"/>
              </p:ext>
            </p:extLst>
          </p:nvPr>
        </p:nvGraphicFramePr>
        <p:xfrm>
          <a:off x="7253801" y="2454113"/>
          <a:ext cx="3931919" cy="261020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609859"/>
                <a:gridCol w="991673"/>
                <a:gridCol w="1330387"/>
              </a:tblGrid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YTD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Percent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7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RAC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58.35%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Stromboli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14.85%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Dehum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26.79%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186697"/>
              </p:ext>
            </p:extLst>
          </p:nvPr>
        </p:nvGraphicFramePr>
        <p:xfrm>
          <a:off x="-7533" y="31297"/>
          <a:ext cx="6359611" cy="3412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448304"/>
              </p:ext>
            </p:extLst>
          </p:nvPr>
        </p:nvGraphicFramePr>
        <p:xfrm>
          <a:off x="-15066" y="3444197"/>
          <a:ext cx="6359612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13073</TotalTime>
  <Words>60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123</cp:revision>
  <dcterms:created xsi:type="dcterms:W3CDTF">2018-05-14T17:44:28Z</dcterms:created>
  <dcterms:modified xsi:type="dcterms:W3CDTF">2019-05-20T23:46:28Z</dcterms:modified>
</cp:coreProperties>
</file>