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5-29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5-29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Registrations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Report'!$G$336:$G$422</c:f>
              <c:numCache>
                <c:formatCode>m/d/yyyy</c:formatCode>
                <c:ptCount val="87"/>
                <c:pt idx="0">
                  <c:v>43525</c:v>
                </c:pt>
                <c:pt idx="1">
                  <c:v>43526</c:v>
                </c:pt>
                <c:pt idx="2">
                  <c:v>43527</c:v>
                </c:pt>
                <c:pt idx="3">
                  <c:v>43528</c:v>
                </c:pt>
                <c:pt idx="4">
                  <c:v>43529</c:v>
                </c:pt>
                <c:pt idx="5">
                  <c:v>43530</c:v>
                </c:pt>
                <c:pt idx="6">
                  <c:v>43531</c:v>
                </c:pt>
                <c:pt idx="7">
                  <c:v>43532</c:v>
                </c:pt>
                <c:pt idx="8">
                  <c:v>43533</c:v>
                </c:pt>
                <c:pt idx="9">
                  <c:v>43534</c:v>
                </c:pt>
                <c:pt idx="10">
                  <c:v>43535</c:v>
                </c:pt>
                <c:pt idx="11">
                  <c:v>43536</c:v>
                </c:pt>
                <c:pt idx="12">
                  <c:v>43537</c:v>
                </c:pt>
                <c:pt idx="13">
                  <c:v>43538</c:v>
                </c:pt>
                <c:pt idx="14">
                  <c:v>43539</c:v>
                </c:pt>
                <c:pt idx="15">
                  <c:v>43540</c:v>
                </c:pt>
                <c:pt idx="16">
                  <c:v>43541</c:v>
                </c:pt>
                <c:pt idx="17">
                  <c:v>43542</c:v>
                </c:pt>
                <c:pt idx="18">
                  <c:v>43543</c:v>
                </c:pt>
                <c:pt idx="19">
                  <c:v>43544</c:v>
                </c:pt>
                <c:pt idx="20">
                  <c:v>43545</c:v>
                </c:pt>
                <c:pt idx="21">
                  <c:v>43546</c:v>
                </c:pt>
                <c:pt idx="22">
                  <c:v>43547</c:v>
                </c:pt>
                <c:pt idx="23">
                  <c:v>43548</c:v>
                </c:pt>
                <c:pt idx="24">
                  <c:v>43549</c:v>
                </c:pt>
                <c:pt idx="25">
                  <c:v>43550</c:v>
                </c:pt>
                <c:pt idx="26">
                  <c:v>43551</c:v>
                </c:pt>
                <c:pt idx="27">
                  <c:v>43552</c:v>
                </c:pt>
                <c:pt idx="28">
                  <c:v>43553</c:v>
                </c:pt>
                <c:pt idx="29">
                  <c:v>43554</c:v>
                </c:pt>
                <c:pt idx="30">
                  <c:v>43555</c:v>
                </c:pt>
                <c:pt idx="31">
                  <c:v>43556</c:v>
                </c:pt>
                <c:pt idx="32">
                  <c:v>43557</c:v>
                </c:pt>
                <c:pt idx="33">
                  <c:v>43558</c:v>
                </c:pt>
                <c:pt idx="34">
                  <c:v>43559</c:v>
                </c:pt>
                <c:pt idx="35">
                  <c:v>43560</c:v>
                </c:pt>
                <c:pt idx="36">
                  <c:v>43561</c:v>
                </c:pt>
                <c:pt idx="37">
                  <c:v>43562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43568</c:v>
                </c:pt>
                <c:pt idx="44">
                  <c:v>43569</c:v>
                </c:pt>
                <c:pt idx="45">
                  <c:v>43570</c:v>
                </c:pt>
                <c:pt idx="46">
                  <c:v>43571</c:v>
                </c:pt>
                <c:pt idx="47">
                  <c:v>43572</c:v>
                </c:pt>
                <c:pt idx="48">
                  <c:v>43573</c:v>
                </c:pt>
                <c:pt idx="49">
                  <c:v>43574</c:v>
                </c:pt>
                <c:pt idx="50">
                  <c:v>43575</c:v>
                </c:pt>
                <c:pt idx="51">
                  <c:v>43576</c:v>
                </c:pt>
                <c:pt idx="52">
                  <c:v>43577</c:v>
                </c:pt>
                <c:pt idx="53">
                  <c:v>43578</c:v>
                </c:pt>
                <c:pt idx="54">
                  <c:v>43579</c:v>
                </c:pt>
                <c:pt idx="55">
                  <c:v>43580</c:v>
                </c:pt>
                <c:pt idx="56">
                  <c:v>43581</c:v>
                </c:pt>
                <c:pt idx="57">
                  <c:v>43582</c:v>
                </c:pt>
                <c:pt idx="58">
                  <c:v>43583</c:v>
                </c:pt>
                <c:pt idx="59">
                  <c:v>43584</c:v>
                </c:pt>
                <c:pt idx="60">
                  <c:v>43585</c:v>
                </c:pt>
                <c:pt idx="61">
                  <c:v>43586</c:v>
                </c:pt>
                <c:pt idx="62">
                  <c:v>43587</c:v>
                </c:pt>
                <c:pt idx="63">
                  <c:v>43588</c:v>
                </c:pt>
                <c:pt idx="64">
                  <c:v>43589</c:v>
                </c:pt>
                <c:pt idx="65">
                  <c:v>43590</c:v>
                </c:pt>
                <c:pt idx="66">
                  <c:v>43591</c:v>
                </c:pt>
                <c:pt idx="67">
                  <c:v>43592</c:v>
                </c:pt>
                <c:pt idx="68">
                  <c:v>43593</c:v>
                </c:pt>
                <c:pt idx="69">
                  <c:v>43594</c:v>
                </c:pt>
                <c:pt idx="70">
                  <c:v>43595</c:v>
                </c:pt>
                <c:pt idx="71">
                  <c:v>43596</c:v>
                </c:pt>
                <c:pt idx="72">
                  <c:v>43597</c:v>
                </c:pt>
                <c:pt idx="73">
                  <c:v>43598</c:v>
                </c:pt>
                <c:pt idx="74">
                  <c:v>43599</c:v>
                </c:pt>
                <c:pt idx="75">
                  <c:v>43600</c:v>
                </c:pt>
                <c:pt idx="76">
                  <c:v>43601</c:v>
                </c:pt>
                <c:pt idx="77">
                  <c:v>43602</c:v>
                </c:pt>
                <c:pt idx="78">
                  <c:v>43603</c:v>
                </c:pt>
                <c:pt idx="79">
                  <c:v>43604</c:v>
                </c:pt>
                <c:pt idx="80">
                  <c:v>43605</c:v>
                </c:pt>
                <c:pt idx="81">
                  <c:v>43606</c:v>
                </c:pt>
                <c:pt idx="82">
                  <c:v>43607</c:v>
                </c:pt>
                <c:pt idx="83">
                  <c:v>43608</c:v>
                </c:pt>
                <c:pt idx="84">
                  <c:v>43609</c:v>
                </c:pt>
                <c:pt idx="85">
                  <c:v>43610</c:v>
                </c:pt>
                <c:pt idx="86">
                  <c:v>43611</c:v>
                </c:pt>
              </c:numCache>
            </c:numRef>
          </c:cat>
          <c:val>
            <c:numRef>
              <c:f>'Weekly Report'!$H$336:$H$422</c:f>
              <c:numCache>
                <c:formatCode>General</c:formatCode>
                <c:ptCount val="87"/>
                <c:pt idx="0">
                  <c:v>3</c:v>
                </c:pt>
                <c:pt idx="1">
                  <c:v>14</c:v>
                </c:pt>
                <c:pt idx="2">
                  <c:v>10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9</c:v>
                </c:pt>
                <c:pt idx="8">
                  <c:v>14</c:v>
                </c:pt>
                <c:pt idx="9">
                  <c:v>9</c:v>
                </c:pt>
                <c:pt idx="10">
                  <c:v>5</c:v>
                </c:pt>
                <c:pt idx="11">
                  <c:v>7</c:v>
                </c:pt>
                <c:pt idx="12">
                  <c:v>9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10</c:v>
                </c:pt>
                <c:pt idx="19">
                  <c:v>8</c:v>
                </c:pt>
                <c:pt idx="20">
                  <c:v>3</c:v>
                </c:pt>
                <c:pt idx="21">
                  <c:v>5</c:v>
                </c:pt>
                <c:pt idx="22">
                  <c:v>11</c:v>
                </c:pt>
                <c:pt idx="23">
                  <c:v>11</c:v>
                </c:pt>
                <c:pt idx="24">
                  <c:v>5</c:v>
                </c:pt>
                <c:pt idx="25">
                  <c:v>20</c:v>
                </c:pt>
                <c:pt idx="26">
                  <c:v>20</c:v>
                </c:pt>
                <c:pt idx="27">
                  <c:v>25</c:v>
                </c:pt>
                <c:pt idx="28">
                  <c:v>20</c:v>
                </c:pt>
                <c:pt idx="29">
                  <c:v>28</c:v>
                </c:pt>
                <c:pt idx="30">
                  <c:v>20</c:v>
                </c:pt>
                <c:pt idx="31">
                  <c:v>10</c:v>
                </c:pt>
                <c:pt idx="32">
                  <c:v>14</c:v>
                </c:pt>
                <c:pt idx="33">
                  <c:v>23</c:v>
                </c:pt>
                <c:pt idx="34">
                  <c:v>22</c:v>
                </c:pt>
                <c:pt idx="35">
                  <c:v>20</c:v>
                </c:pt>
                <c:pt idx="36">
                  <c:v>40</c:v>
                </c:pt>
                <c:pt idx="37">
                  <c:v>41</c:v>
                </c:pt>
                <c:pt idx="38">
                  <c:v>36</c:v>
                </c:pt>
                <c:pt idx="39">
                  <c:v>44</c:v>
                </c:pt>
                <c:pt idx="40">
                  <c:v>52</c:v>
                </c:pt>
                <c:pt idx="41">
                  <c:v>33</c:v>
                </c:pt>
                <c:pt idx="42">
                  <c:v>42</c:v>
                </c:pt>
                <c:pt idx="43">
                  <c:v>70</c:v>
                </c:pt>
                <c:pt idx="44">
                  <c:v>82</c:v>
                </c:pt>
                <c:pt idx="45">
                  <c:v>34</c:v>
                </c:pt>
                <c:pt idx="46">
                  <c:v>36</c:v>
                </c:pt>
                <c:pt idx="47">
                  <c:v>54</c:v>
                </c:pt>
                <c:pt idx="48">
                  <c:v>57</c:v>
                </c:pt>
                <c:pt idx="49">
                  <c:v>104</c:v>
                </c:pt>
                <c:pt idx="50">
                  <c:v>81</c:v>
                </c:pt>
                <c:pt idx="51">
                  <c:v>59</c:v>
                </c:pt>
                <c:pt idx="52">
                  <c:v>45</c:v>
                </c:pt>
                <c:pt idx="53">
                  <c:v>70</c:v>
                </c:pt>
                <c:pt idx="54">
                  <c:v>69</c:v>
                </c:pt>
                <c:pt idx="55">
                  <c:v>73</c:v>
                </c:pt>
                <c:pt idx="56">
                  <c:v>59</c:v>
                </c:pt>
                <c:pt idx="57">
                  <c:v>68</c:v>
                </c:pt>
                <c:pt idx="58">
                  <c:v>74</c:v>
                </c:pt>
                <c:pt idx="59">
                  <c:v>18</c:v>
                </c:pt>
                <c:pt idx="60">
                  <c:v>51</c:v>
                </c:pt>
                <c:pt idx="61">
                  <c:v>52</c:v>
                </c:pt>
                <c:pt idx="62">
                  <c:v>71</c:v>
                </c:pt>
                <c:pt idx="63">
                  <c:v>58</c:v>
                </c:pt>
                <c:pt idx="64">
                  <c:v>93</c:v>
                </c:pt>
                <c:pt idx="65">
                  <c:v>90</c:v>
                </c:pt>
                <c:pt idx="66">
                  <c:v>56</c:v>
                </c:pt>
                <c:pt idx="67">
                  <c:v>74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92</c:v>
                </c:pt>
                <c:pt idx="72">
                  <c:v>58</c:v>
                </c:pt>
                <c:pt idx="73">
                  <c:v>36</c:v>
                </c:pt>
                <c:pt idx="74">
                  <c:v>49</c:v>
                </c:pt>
                <c:pt idx="75">
                  <c:v>83</c:v>
                </c:pt>
                <c:pt idx="76">
                  <c:v>85</c:v>
                </c:pt>
                <c:pt idx="77">
                  <c:v>107</c:v>
                </c:pt>
                <c:pt idx="78">
                  <c:v>203</c:v>
                </c:pt>
                <c:pt idx="79">
                  <c:v>265</c:v>
                </c:pt>
                <c:pt idx="80">
                  <c:v>418</c:v>
                </c:pt>
                <c:pt idx="81">
                  <c:v>231</c:v>
                </c:pt>
                <c:pt idx="82">
                  <c:v>209</c:v>
                </c:pt>
                <c:pt idx="83">
                  <c:v>176</c:v>
                </c:pt>
                <c:pt idx="84">
                  <c:v>230</c:v>
                </c:pt>
                <c:pt idx="85">
                  <c:v>318</c:v>
                </c:pt>
                <c:pt idx="86">
                  <c:v>494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255632"/>
        <c:axId val="482256808"/>
      </c:lineChart>
      <c:lineChart>
        <c:grouping val="standard"/>
        <c:varyColors val="0"/>
        <c:ser>
          <c:idx val="1"/>
          <c:order val="1"/>
          <c:tx>
            <c:v>Ny Temps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Report'!$G$336:$G$422</c:f>
              <c:numCache>
                <c:formatCode>m/d/yyyy</c:formatCode>
                <c:ptCount val="87"/>
                <c:pt idx="0">
                  <c:v>43525</c:v>
                </c:pt>
                <c:pt idx="1">
                  <c:v>43526</c:v>
                </c:pt>
                <c:pt idx="2">
                  <c:v>43527</c:v>
                </c:pt>
                <c:pt idx="3">
                  <c:v>43528</c:v>
                </c:pt>
                <c:pt idx="4">
                  <c:v>43529</c:v>
                </c:pt>
                <c:pt idx="5">
                  <c:v>43530</c:v>
                </c:pt>
                <c:pt idx="6">
                  <c:v>43531</c:v>
                </c:pt>
                <c:pt idx="7">
                  <c:v>43532</c:v>
                </c:pt>
                <c:pt idx="8">
                  <c:v>43533</c:v>
                </c:pt>
                <c:pt idx="9">
                  <c:v>43534</c:v>
                </c:pt>
                <c:pt idx="10">
                  <c:v>43535</c:v>
                </c:pt>
                <c:pt idx="11">
                  <c:v>43536</c:v>
                </c:pt>
                <c:pt idx="12">
                  <c:v>43537</c:v>
                </c:pt>
                <c:pt idx="13">
                  <c:v>43538</c:v>
                </c:pt>
                <c:pt idx="14">
                  <c:v>43539</c:v>
                </c:pt>
                <c:pt idx="15">
                  <c:v>43540</c:v>
                </c:pt>
                <c:pt idx="16">
                  <c:v>43541</c:v>
                </c:pt>
                <c:pt idx="17">
                  <c:v>43542</c:v>
                </c:pt>
                <c:pt idx="18">
                  <c:v>43543</c:v>
                </c:pt>
                <c:pt idx="19">
                  <c:v>43544</c:v>
                </c:pt>
                <c:pt idx="20">
                  <c:v>43545</c:v>
                </c:pt>
                <c:pt idx="21">
                  <c:v>43546</c:v>
                </c:pt>
                <c:pt idx="22">
                  <c:v>43547</c:v>
                </c:pt>
                <c:pt idx="23">
                  <c:v>43548</c:v>
                </c:pt>
                <c:pt idx="24">
                  <c:v>43549</c:v>
                </c:pt>
                <c:pt idx="25">
                  <c:v>43550</c:v>
                </c:pt>
                <c:pt idx="26">
                  <c:v>43551</c:v>
                </c:pt>
                <c:pt idx="27">
                  <c:v>43552</c:v>
                </c:pt>
                <c:pt idx="28">
                  <c:v>43553</c:v>
                </c:pt>
                <c:pt idx="29">
                  <c:v>43554</c:v>
                </c:pt>
                <c:pt idx="30">
                  <c:v>43555</c:v>
                </c:pt>
                <c:pt idx="31">
                  <c:v>43556</c:v>
                </c:pt>
                <c:pt idx="32">
                  <c:v>43557</c:v>
                </c:pt>
                <c:pt idx="33">
                  <c:v>43558</c:v>
                </c:pt>
                <c:pt idx="34">
                  <c:v>43559</c:v>
                </c:pt>
                <c:pt idx="35">
                  <c:v>43560</c:v>
                </c:pt>
                <c:pt idx="36">
                  <c:v>43561</c:v>
                </c:pt>
                <c:pt idx="37">
                  <c:v>43562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43568</c:v>
                </c:pt>
                <c:pt idx="44">
                  <c:v>43569</c:v>
                </c:pt>
                <c:pt idx="45">
                  <c:v>43570</c:v>
                </c:pt>
                <c:pt idx="46">
                  <c:v>43571</c:v>
                </c:pt>
                <c:pt idx="47">
                  <c:v>43572</c:v>
                </c:pt>
                <c:pt idx="48">
                  <c:v>43573</c:v>
                </c:pt>
                <c:pt idx="49">
                  <c:v>43574</c:v>
                </c:pt>
                <c:pt idx="50">
                  <c:v>43575</c:v>
                </c:pt>
                <c:pt idx="51">
                  <c:v>43576</c:v>
                </c:pt>
                <c:pt idx="52">
                  <c:v>43577</c:v>
                </c:pt>
                <c:pt idx="53">
                  <c:v>43578</c:v>
                </c:pt>
                <c:pt idx="54">
                  <c:v>43579</c:v>
                </c:pt>
                <c:pt idx="55">
                  <c:v>43580</c:v>
                </c:pt>
                <c:pt idx="56">
                  <c:v>43581</c:v>
                </c:pt>
                <c:pt idx="57">
                  <c:v>43582</c:v>
                </c:pt>
                <c:pt idx="58">
                  <c:v>43583</c:v>
                </c:pt>
                <c:pt idx="59">
                  <c:v>43584</c:v>
                </c:pt>
                <c:pt idx="60">
                  <c:v>43585</c:v>
                </c:pt>
                <c:pt idx="61">
                  <c:v>43586</c:v>
                </c:pt>
                <c:pt idx="62">
                  <c:v>43587</c:v>
                </c:pt>
                <c:pt idx="63">
                  <c:v>43588</c:v>
                </c:pt>
                <c:pt idx="64">
                  <c:v>43589</c:v>
                </c:pt>
                <c:pt idx="65">
                  <c:v>43590</c:v>
                </c:pt>
                <c:pt idx="66">
                  <c:v>43591</c:v>
                </c:pt>
                <c:pt idx="67">
                  <c:v>43592</c:v>
                </c:pt>
                <c:pt idx="68">
                  <c:v>43593</c:v>
                </c:pt>
                <c:pt idx="69">
                  <c:v>43594</c:v>
                </c:pt>
                <c:pt idx="70">
                  <c:v>43595</c:v>
                </c:pt>
                <c:pt idx="71">
                  <c:v>43596</c:v>
                </c:pt>
                <c:pt idx="72">
                  <c:v>43597</c:v>
                </c:pt>
                <c:pt idx="73">
                  <c:v>43598</c:v>
                </c:pt>
                <c:pt idx="74">
                  <c:v>43599</c:v>
                </c:pt>
                <c:pt idx="75">
                  <c:v>43600</c:v>
                </c:pt>
                <c:pt idx="76">
                  <c:v>43601</c:v>
                </c:pt>
                <c:pt idx="77">
                  <c:v>43602</c:v>
                </c:pt>
                <c:pt idx="78">
                  <c:v>43603</c:v>
                </c:pt>
                <c:pt idx="79">
                  <c:v>43604</c:v>
                </c:pt>
                <c:pt idx="80">
                  <c:v>43605</c:v>
                </c:pt>
                <c:pt idx="81">
                  <c:v>43606</c:v>
                </c:pt>
                <c:pt idx="82">
                  <c:v>43607</c:v>
                </c:pt>
                <c:pt idx="83">
                  <c:v>43608</c:v>
                </c:pt>
                <c:pt idx="84">
                  <c:v>43609</c:v>
                </c:pt>
                <c:pt idx="85">
                  <c:v>43610</c:v>
                </c:pt>
                <c:pt idx="86">
                  <c:v>43611</c:v>
                </c:pt>
              </c:numCache>
            </c:numRef>
          </c:cat>
          <c:val>
            <c:numRef>
              <c:f>'Weekly Report'!$I$336:$I$422</c:f>
              <c:numCache>
                <c:formatCode>General</c:formatCode>
                <c:ptCount val="87"/>
                <c:pt idx="0">
                  <c:v>36</c:v>
                </c:pt>
                <c:pt idx="1">
                  <c:v>41</c:v>
                </c:pt>
                <c:pt idx="2">
                  <c:v>43</c:v>
                </c:pt>
                <c:pt idx="3">
                  <c:v>39</c:v>
                </c:pt>
                <c:pt idx="4">
                  <c:v>32</c:v>
                </c:pt>
                <c:pt idx="5">
                  <c:v>27</c:v>
                </c:pt>
                <c:pt idx="6">
                  <c:v>33</c:v>
                </c:pt>
                <c:pt idx="7">
                  <c:v>38</c:v>
                </c:pt>
                <c:pt idx="8">
                  <c:v>47</c:v>
                </c:pt>
                <c:pt idx="9">
                  <c:v>44</c:v>
                </c:pt>
                <c:pt idx="10">
                  <c:v>53</c:v>
                </c:pt>
                <c:pt idx="11">
                  <c:v>43</c:v>
                </c:pt>
                <c:pt idx="12">
                  <c:v>46</c:v>
                </c:pt>
                <c:pt idx="13">
                  <c:v>57</c:v>
                </c:pt>
                <c:pt idx="14">
                  <c:v>72</c:v>
                </c:pt>
                <c:pt idx="15">
                  <c:v>59</c:v>
                </c:pt>
                <c:pt idx="16">
                  <c:v>45</c:v>
                </c:pt>
                <c:pt idx="17">
                  <c:v>46</c:v>
                </c:pt>
                <c:pt idx="18">
                  <c:v>49</c:v>
                </c:pt>
                <c:pt idx="19">
                  <c:v>51</c:v>
                </c:pt>
                <c:pt idx="20">
                  <c:v>45</c:v>
                </c:pt>
                <c:pt idx="21">
                  <c:v>49</c:v>
                </c:pt>
                <c:pt idx="22">
                  <c:v>48</c:v>
                </c:pt>
                <c:pt idx="23">
                  <c:v>60</c:v>
                </c:pt>
                <c:pt idx="24">
                  <c:v>58</c:v>
                </c:pt>
                <c:pt idx="25">
                  <c:v>48</c:v>
                </c:pt>
                <c:pt idx="26">
                  <c:v>44</c:v>
                </c:pt>
                <c:pt idx="27">
                  <c:v>51</c:v>
                </c:pt>
                <c:pt idx="28">
                  <c:v>59</c:v>
                </c:pt>
                <c:pt idx="29">
                  <c:v>65</c:v>
                </c:pt>
                <c:pt idx="30">
                  <c:v>60</c:v>
                </c:pt>
                <c:pt idx="31">
                  <c:v>46</c:v>
                </c:pt>
                <c:pt idx="32">
                  <c:v>50</c:v>
                </c:pt>
                <c:pt idx="33">
                  <c:v>67</c:v>
                </c:pt>
                <c:pt idx="34">
                  <c:v>59</c:v>
                </c:pt>
                <c:pt idx="35">
                  <c:v>45</c:v>
                </c:pt>
                <c:pt idx="36">
                  <c:v>66</c:v>
                </c:pt>
                <c:pt idx="37">
                  <c:v>63</c:v>
                </c:pt>
                <c:pt idx="38">
                  <c:v>79</c:v>
                </c:pt>
                <c:pt idx="39">
                  <c:v>50</c:v>
                </c:pt>
                <c:pt idx="40">
                  <c:v>58</c:v>
                </c:pt>
                <c:pt idx="41">
                  <c:v>52</c:v>
                </c:pt>
                <c:pt idx="42">
                  <c:v>66</c:v>
                </c:pt>
                <c:pt idx="43">
                  <c:v>75</c:v>
                </c:pt>
                <c:pt idx="44">
                  <c:v>70</c:v>
                </c:pt>
                <c:pt idx="45">
                  <c:v>62</c:v>
                </c:pt>
                <c:pt idx="46">
                  <c:v>64</c:v>
                </c:pt>
                <c:pt idx="47">
                  <c:v>61</c:v>
                </c:pt>
                <c:pt idx="48">
                  <c:v>63</c:v>
                </c:pt>
                <c:pt idx="49">
                  <c:v>76</c:v>
                </c:pt>
                <c:pt idx="50">
                  <c:v>63</c:v>
                </c:pt>
                <c:pt idx="51">
                  <c:v>64</c:v>
                </c:pt>
                <c:pt idx="52">
                  <c:v>57</c:v>
                </c:pt>
                <c:pt idx="53">
                  <c:v>75</c:v>
                </c:pt>
                <c:pt idx="54">
                  <c:v>68</c:v>
                </c:pt>
                <c:pt idx="55">
                  <c:v>63</c:v>
                </c:pt>
                <c:pt idx="56">
                  <c:v>61</c:v>
                </c:pt>
                <c:pt idx="57">
                  <c:v>57</c:v>
                </c:pt>
                <c:pt idx="58">
                  <c:v>52</c:v>
                </c:pt>
                <c:pt idx="59">
                  <c:v>59</c:v>
                </c:pt>
                <c:pt idx="60">
                  <c:v>57</c:v>
                </c:pt>
                <c:pt idx="61">
                  <c:v>55</c:v>
                </c:pt>
                <c:pt idx="62">
                  <c:v>71</c:v>
                </c:pt>
                <c:pt idx="63">
                  <c:v>52</c:v>
                </c:pt>
                <c:pt idx="64">
                  <c:v>68</c:v>
                </c:pt>
                <c:pt idx="65">
                  <c:v>54</c:v>
                </c:pt>
                <c:pt idx="66">
                  <c:v>67</c:v>
                </c:pt>
                <c:pt idx="67">
                  <c:v>65</c:v>
                </c:pt>
                <c:pt idx="68">
                  <c:v>68</c:v>
                </c:pt>
                <c:pt idx="69">
                  <c:v>61</c:v>
                </c:pt>
                <c:pt idx="70">
                  <c:v>73</c:v>
                </c:pt>
                <c:pt idx="71">
                  <c:v>70</c:v>
                </c:pt>
                <c:pt idx="72">
                  <c:v>59</c:v>
                </c:pt>
                <c:pt idx="73">
                  <c:v>50</c:v>
                </c:pt>
                <c:pt idx="74">
                  <c:v>52</c:v>
                </c:pt>
                <c:pt idx="75">
                  <c:v>69</c:v>
                </c:pt>
                <c:pt idx="76">
                  <c:v>73</c:v>
                </c:pt>
                <c:pt idx="77">
                  <c:v>78</c:v>
                </c:pt>
                <c:pt idx="78">
                  <c:v>75</c:v>
                </c:pt>
                <c:pt idx="79">
                  <c:v>76</c:v>
                </c:pt>
                <c:pt idx="80">
                  <c:v>89</c:v>
                </c:pt>
                <c:pt idx="81">
                  <c:v>71</c:v>
                </c:pt>
                <c:pt idx="82">
                  <c:v>76</c:v>
                </c:pt>
                <c:pt idx="83">
                  <c:v>75</c:v>
                </c:pt>
                <c:pt idx="84">
                  <c:v>74</c:v>
                </c:pt>
                <c:pt idx="85">
                  <c:v>70</c:v>
                </c:pt>
                <c:pt idx="86">
                  <c:v>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257592"/>
        <c:axId val="482253280"/>
      </c:lineChart>
      <c:dateAx>
        <c:axId val="4822556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256808"/>
        <c:crosses val="autoZero"/>
        <c:auto val="1"/>
        <c:lblOffset val="100"/>
        <c:baseTimeUnit val="days"/>
      </c:dateAx>
      <c:valAx>
        <c:axId val="48225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255632"/>
        <c:crosses val="autoZero"/>
        <c:crossBetween val="between"/>
      </c:valAx>
      <c:valAx>
        <c:axId val="4822532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257592"/>
        <c:crosses val="max"/>
        <c:crossBetween val="between"/>
      </c:valAx>
      <c:dateAx>
        <c:axId val="4822575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8225328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Report'!$AW$2:$BR$2</c:f>
              <c:strCache>
                <c:ptCount val="22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</c:strCache>
            </c:strRef>
          </c:cat>
          <c:val>
            <c:numRef>
              <c:f>'Cumulative Report'!$AW$3:$BR$3</c:f>
              <c:numCache>
                <c:formatCode>General</c:formatCode>
                <c:ptCount val="22"/>
                <c:pt idx="0">
                  <c:v>49</c:v>
                </c:pt>
                <c:pt idx="1">
                  <c:v>134</c:v>
                </c:pt>
                <c:pt idx="2">
                  <c:v>231</c:v>
                </c:pt>
                <c:pt idx="3">
                  <c:v>280</c:v>
                </c:pt>
                <c:pt idx="4">
                  <c:v>327</c:v>
                </c:pt>
                <c:pt idx="5">
                  <c:v>370</c:v>
                </c:pt>
                <c:pt idx="6">
                  <c:v>399</c:v>
                </c:pt>
                <c:pt idx="7">
                  <c:v>426</c:v>
                </c:pt>
                <c:pt idx="8">
                  <c:v>464</c:v>
                </c:pt>
                <c:pt idx="9">
                  <c:v>495</c:v>
                </c:pt>
                <c:pt idx="10">
                  <c:v>524</c:v>
                </c:pt>
                <c:pt idx="11">
                  <c:v>540</c:v>
                </c:pt>
                <c:pt idx="12">
                  <c:v>541</c:v>
                </c:pt>
                <c:pt idx="13">
                  <c:v>573</c:v>
                </c:pt>
                <c:pt idx="14">
                  <c:v>603</c:v>
                </c:pt>
                <c:pt idx="15">
                  <c:v>666</c:v>
                </c:pt>
                <c:pt idx="16">
                  <c:v>713</c:v>
                </c:pt>
                <c:pt idx="17">
                  <c:v>766</c:v>
                </c:pt>
                <c:pt idx="18">
                  <c:v>845</c:v>
                </c:pt>
                <c:pt idx="19">
                  <c:v>885</c:v>
                </c:pt>
                <c:pt idx="20">
                  <c:v>938</c:v>
                </c:pt>
                <c:pt idx="21">
                  <c:v>1015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Report'!$AW$2:$BR$2</c:f>
              <c:strCache>
                <c:ptCount val="22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</c:strCache>
            </c:strRef>
          </c:cat>
          <c:val>
            <c:numRef>
              <c:f>'Cumulative Report'!$AW$4:$BR$4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7</c:v>
                </c:pt>
                <c:pt idx="16">
                  <c:v>14</c:v>
                </c:pt>
                <c:pt idx="17">
                  <c:v>18</c:v>
                </c:pt>
                <c:pt idx="18">
                  <c:v>21</c:v>
                </c:pt>
                <c:pt idx="19">
                  <c:v>25</c:v>
                </c:pt>
                <c:pt idx="20">
                  <c:v>28</c:v>
                </c:pt>
                <c:pt idx="21">
                  <c:v>30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Report'!$AW$2:$BR$2</c:f>
              <c:strCache>
                <c:ptCount val="22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</c:strCache>
            </c:strRef>
          </c:cat>
          <c:val>
            <c:numRef>
              <c:f>'Cumulative Report'!$AW$5:$BR$5</c:f>
              <c:numCache>
                <c:formatCode>General</c:formatCode>
                <c:ptCount val="22"/>
                <c:pt idx="0">
                  <c:v>3</c:v>
                </c:pt>
                <c:pt idx="1">
                  <c:v>8</c:v>
                </c:pt>
                <c:pt idx="2">
                  <c:v>13</c:v>
                </c:pt>
                <c:pt idx="3">
                  <c:v>15</c:v>
                </c:pt>
                <c:pt idx="4">
                  <c:v>18</c:v>
                </c:pt>
                <c:pt idx="5">
                  <c:v>25</c:v>
                </c:pt>
                <c:pt idx="6">
                  <c:v>25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45</c:v>
                </c:pt>
                <c:pt idx="11">
                  <c:v>44</c:v>
                </c:pt>
                <c:pt idx="12">
                  <c:v>44</c:v>
                </c:pt>
                <c:pt idx="13">
                  <c:v>66</c:v>
                </c:pt>
                <c:pt idx="14">
                  <c:v>99</c:v>
                </c:pt>
                <c:pt idx="15">
                  <c:v>129</c:v>
                </c:pt>
                <c:pt idx="16">
                  <c:v>180</c:v>
                </c:pt>
                <c:pt idx="17">
                  <c:v>238</c:v>
                </c:pt>
                <c:pt idx="18">
                  <c:v>302</c:v>
                </c:pt>
                <c:pt idx="19">
                  <c:v>398</c:v>
                </c:pt>
                <c:pt idx="20">
                  <c:v>492</c:v>
                </c:pt>
                <c:pt idx="21">
                  <c:v>696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Report'!$AW$2:$BR$2</c:f>
              <c:strCache>
                <c:ptCount val="22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</c:strCache>
            </c:strRef>
          </c:cat>
          <c:val>
            <c:numRef>
              <c:f>'Cumulative Report'!$AW$6:$BR$6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9</c:v>
                </c:pt>
                <c:pt idx="16">
                  <c:v>11</c:v>
                </c:pt>
                <c:pt idx="17">
                  <c:v>17</c:v>
                </c:pt>
                <c:pt idx="18">
                  <c:v>19</c:v>
                </c:pt>
                <c:pt idx="19">
                  <c:v>20</c:v>
                </c:pt>
                <c:pt idx="20">
                  <c:v>25</c:v>
                </c:pt>
                <c:pt idx="21">
                  <c:v>33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Report'!$AW$2:$BR$2</c:f>
              <c:strCache>
                <c:ptCount val="22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</c:strCache>
            </c:strRef>
          </c:cat>
          <c:val>
            <c:numRef>
              <c:f>'Cumulative Report'!$AW$7:$BR$7</c:f>
              <c:numCache>
                <c:formatCode>General</c:formatCode>
                <c:ptCount val="22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13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32</c:v>
                </c:pt>
                <c:pt idx="13">
                  <c:v>42</c:v>
                </c:pt>
                <c:pt idx="14">
                  <c:v>60</c:v>
                </c:pt>
                <c:pt idx="15">
                  <c:v>110</c:v>
                </c:pt>
                <c:pt idx="16">
                  <c:v>174</c:v>
                </c:pt>
                <c:pt idx="17">
                  <c:v>244</c:v>
                </c:pt>
                <c:pt idx="18">
                  <c:v>299</c:v>
                </c:pt>
                <c:pt idx="19">
                  <c:v>354</c:v>
                </c:pt>
                <c:pt idx="20">
                  <c:v>458</c:v>
                </c:pt>
                <c:pt idx="21">
                  <c:v>639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Report'!$AW$2:$BR$2</c:f>
              <c:strCache>
                <c:ptCount val="22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</c:strCache>
            </c:strRef>
          </c:cat>
          <c:val>
            <c:numRef>
              <c:f>'Cumulative Report'!$AW$8:$BR$8</c:f>
              <c:numCache>
                <c:formatCode>General</c:formatCode>
                <c:ptCount val="22"/>
                <c:pt idx="0">
                  <c:v>6</c:v>
                </c:pt>
                <c:pt idx="1">
                  <c:v>12</c:v>
                </c:pt>
                <c:pt idx="2">
                  <c:v>15</c:v>
                </c:pt>
                <c:pt idx="3">
                  <c:v>22</c:v>
                </c:pt>
                <c:pt idx="4">
                  <c:v>24</c:v>
                </c:pt>
                <c:pt idx="5">
                  <c:v>35</c:v>
                </c:pt>
                <c:pt idx="6">
                  <c:v>41</c:v>
                </c:pt>
                <c:pt idx="7">
                  <c:v>50</c:v>
                </c:pt>
                <c:pt idx="8">
                  <c:v>57</c:v>
                </c:pt>
                <c:pt idx="9">
                  <c:v>69</c:v>
                </c:pt>
                <c:pt idx="10">
                  <c:v>75</c:v>
                </c:pt>
                <c:pt idx="11">
                  <c:v>74</c:v>
                </c:pt>
                <c:pt idx="12">
                  <c:v>75</c:v>
                </c:pt>
                <c:pt idx="13">
                  <c:v>109</c:v>
                </c:pt>
                <c:pt idx="14">
                  <c:v>151</c:v>
                </c:pt>
                <c:pt idx="15">
                  <c:v>228</c:v>
                </c:pt>
                <c:pt idx="16">
                  <c:v>300</c:v>
                </c:pt>
                <c:pt idx="17">
                  <c:v>408</c:v>
                </c:pt>
                <c:pt idx="18">
                  <c:v>503</c:v>
                </c:pt>
                <c:pt idx="19">
                  <c:v>599</c:v>
                </c:pt>
                <c:pt idx="20">
                  <c:v>740</c:v>
                </c:pt>
                <c:pt idx="21">
                  <c:v>1125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Report'!$AW$2:$BR$2</c:f>
              <c:strCache>
                <c:ptCount val="22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</c:strCache>
            </c:strRef>
          </c:cat>
          <c:val>
            <c:numRef>
              <c:f>'Cumulative Report'!$AW$9:$BR$9</c:f>
              <c:numCache>
                <c:formatCode>General</c:formatCode>
                <c:ptCount val="22"/>
                <c:pt idx="0">
                  <c:v>2</c:v>
                </c:pt>
                <c:pt idx="1">
                  <c:v>7</c:v>
                </c:pt>
                <c:pt idx="2">
                  <c:v>13</c:v>
                </c:pt>
                <c:pt idx="3">
                  <c:v>17</c:v>
                </c:pt>
                <c:pt idx="4">
                  <c:v>20</c:v>
                </c:pt>
                <c:pt idx="5">
                  <c:v>24</c:v>
                </c:pt>
                <c:pt idx="6">
                  <c:v>27</c:v>
                </c:pt>
                <c:pt idx="7">
                  <c:v>25</c:v>
                </c:pt>
                <c:pt idx="8">
                  <c:v>32</c:v>
                </c:pt>
                <c:pt idx="9">
                  <c:v>40</c:v>
                </c:pt>
                <c:pt idx="10">
                  <c:v>42</c:v>
                </c:pt>
                <c:pt idx="11">
                  <c:v>39</c:v>
                </c:pt>
                <c:pt idx="12">
                  <c:v>39</c:v>
                </c:pt>
                <c:pt idx="13">
                  <c:v>55</c:v>
                </c:pt>
                <c:pt idx="14">
                  <c:v>71</c:v>
                </c:pt>
                <c:pt idx="15">
                  <c:v>116</c:v>
                </c:pt>
                <c:pt idx="16">
                  <c:v>167</c:v>
                </c:pt>
                <c:pt idx="17">
                  <c:v>220</c:v>
                </c:pt>
                <c:pt idx="18">
                  <c:v>259</c:v>
                </c:pt>
                <c:pt idx="19">
                  <c:v>303</c:v>
                </c:pt>
                <c:pt idx="20">
                  <c:v>395</c:v>
                </c:pt>
                <c:pt idx="21">
                  <c:v>609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Report'!$AW$2:$BR$2</c:f>
              <c:strCache>
                <c:ptCount val="22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</c:strCache>
            </c:strRef>
          </c:cat>
          <c:val>
            <c:numRef>
              <c:f>'Cumulative Report'!$AW$10:$BR$10</c:f>
              <c:numCache>
                <c:formatCode>General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13</c:v>
                </c:pt>
                <c:pt idx="6">
                  <c:v>17</c:v>
                </c:pt>
                <c:pt idx="7">
                  <c:v>21</c:v>
                </c:pt>
                <c:pt idx="8">
                  <c:v>27</c:v>
                </c:pt>
                <c:pt idx="9">
                  <c:v>33</c:v>
                </c:pt>
                <c:pt idx="10">
                  <c:v>37</c:v>
                </c:pt>
                <c:pt idx="11">
                  <c:v>37</c:v>
                </c:pt>
                <c:pt idx="12">
                  <c:v>39</c:v>
                </c:pt>
                <c:pt idx="13">
                  <c:v>59</c:v>
                </c:pt>
                <c:pt idx="14">
                  <c:v>76</c:v>
                </c:pt>
                <c:pt idx="15">
                  <c:v>118</c:v>
                </c:pt>
                <c:pt idx="16">
                  <c:v>179</c:v>
                </c:pt>
                <c:pt idx="17">
                  <c:v>232</c:v>
                </c:pt>
                <c:pt idx="18">
                  <c:v>277</c:v>
                </c:pt>
                <c:pt idx="19">
                  <c:v>342</c:v>
                </c:pt>
                <c:pt idx="20">
                  <c:v>425</c:v>
                </c:pt>
                <c:pt idx="21">
                  <c:v>638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Report'!$AW$2:$BR$2</c:f>
              <c:strCache>
                <c:ptCount val="22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  <c:pt idx="21">
                  <c:v>05-29-19</c:v>
                </c:pt>
              </c:strCache>
            </c:strRef>
          </c:cat>
          <c:val>
            <c:numRef>
              <c:f>'Cumulative Report'!$AW$11:$BR$11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-1</c:v>
                </c:pt>
                <c:pt idx="11">
                  <c:v>-1</c:v>
                </c:pt>
                <c:pt idx="12">
                  <c:v>-1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-1</c:v>
                </c:pt>
                <c:pt idx="17">
                  <c:v>-1</c:v>
                </c:pt>
                <c:pt idx="18">
                  <c:v>-1</c:v>
                </c:pt>
                <c:pt idx="19">
                  <c:v>-1</c:v>
                </c:pt>
                <c:pt idx="20">
                  <c:v>-1</c:v>
                </c:pt>
                <c:pt idx="21">
                  <c:v>-1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2113248"/>
        <c:axId val="322115992"/>
      </c:barChart>
      <c:catAx>
        <c:axId val="32211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115992"/>
        <c:crosses val="autoZero"/>
        <c:auto val="1"/>
        <c:lblAlgn val="ctr"/>
        <c:lblOffset val="100"/>
        <c:noMultiLvlLbl val="0"/>
      </c:catAx>
      <c:valAx>
        <c:axId val="3221159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11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</a:t>
            </a:r>
            <a:r>
              <a:rPr lang="en-US" sz="1600" dirty="0" smtClean="0"/>
              <a:t>296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</a:t>
            </a:r>
            <a:r>
              <a:rPr lang="en-US" sz="1600" dirty="0" smtClean="0"/>
              <a:t>494 registrations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</a:t>
            </a:r>
            <a:r>
              <a:rPr lang="en-US" sz="1600" dirty="0" smtClean="0"/>
              <a:t>3792 registrations</a:t>
            </a:r>
            <a:endParaRPr lang="en-US" sz="1600" dirty="0" smtClean="0"/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06829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63.62%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15.17%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21.21%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4785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318164"/>
              </p:ext>
            </p:extLst>
          </p:nvPr>
        </p:nvGraphicFramePr>
        <p:xfrm>
          <a:off x="-1" y="16099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002720"/>
              </p:ext>
            </p:extLst>
          </p:nvPr>
        </p:nvGraphicFramePr>
        <p:xfrm>
          <a:off x="14286" y="3442632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13115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124</cp:revision>
  <dcterms:created xsi:type="dcterms:W3CDTF">2018-05-14T17:44:28Z</dcterms:created>
  <dcterms:modified xsi:type="dcterms:W3CDTF">2019-05-29T16:14:48Z</dcterms:modified>
</cp:coreProperties>
</file>