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oodman" initials="DW" lastIdx="1" clrIdx="0">
    <p:extLst>
      <p:ext uri="{19B8F6BF-5375-455C-9EA6-DF929625EA0E}">
        <p15:presenceInfo xmlns:p15="http://schemas.microsoft.com/office/powerpoint/2012/main" userId="S-1-5-21-2896337358-913211494-50511007-36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FFB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384" autoAdjust="0"/>
  </p:normalViewPr>
  <p:slideViewPr>
    <p:cSldViewPr snapToGrid="0" showGuides="1">
      <p:cViewPr varScale="1">
        <p:scale>
          <a:sx n="110" d="100"/>
          <a:sy n="110" d="100"/>
        </p:scale>
        <p:origin x="84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YTD%20Updated%20Registration%20Report%2008-05-1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YTD%20Updated%20Registration%20Report%2008-05-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Registrations by Day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'Weekly Report'!$B$4</c:f>
              <c:strCache>
                <c:ptCount val="1"/>
                <c:pt idx="0">
                  <c:v>Registrations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'Weekly Report'!$C$3:$CT$3</c15:sqref>
                  </c15:fullRef>
                </c:ext>
              </c:extLst>
              <c:f>'Weekly Report'!$D$3:$CT$3</c:f>
              <c:strCache>
                <c:ptCount val="95"/>
                <c:pt idx="0">
                  <c:v>2019-08-04</c:v>
                </c:pt>
                <c:pt idx="1">
                  <c:v>2019-08-03</c:v>
                </c:pt>
                <c:pt idx="2">
                  <c:v>2019-08-02</c:v>
                </c:pt>
                <c:pt idx="3">
                  <c:v>2019-08-01</c:v>
                </c:pt>
                <c:pt idx="4">
                  <c:v>2019-07-31</c:v>
                </c:pt>
                <c:pt idx="5">
                  <c:v>2019-07-30</c:v>
                </c:pt>
                <c:pt idx="6">
                  <c:v>2019-07-29</c:v>
                </c:pt>
                <c:pt idx="7">
                  <c:v>7/28/2019</c:v>
                </c:pt>
                <c:pt idx="8">
                  <c:v>7/27/2019</c:v>
                </c:pt>
                <c:pt idx="9">
                  <c:v>7/26/2019</c:v>
                </c:pt>
                <c:pt idx="10">
                  <c:v>7/25/2019</c:v>
                </c:pt>
                <c:pt idx="11">
                  <c:v>7/24/2019</c:v>
                </c:pt>
                <c:pt idx="12">
                  <c:v>7/23/2019</c:v>
                </c:pt>
                <c:pt idx="13">
                  <c:v>7/22/2019</c:v>
                </c:pt>
                <c:pt idx="14">
                  <c:v>7/21/2019</c:v>
                </c:pt>
                <c:pt idx="15">
                  <c:v>7/20/2019</c:v>
                </c:pt>
                <c:pt idx="16">
                  <c:v>7/19/2019</c:v>
                </c:pt>
                <c:pt idx="17">
                  <c:v>7/18/2019</c:v>
                </c:pt>
                <c:pt idx="18">
                  <c:v>7/17/2019</c:v>
                </c:pt>
                <c:pt idx="19">
                  <c:v>7/16/2019</c:v>
                </c:pt>
                <c:pt idx="20">
                  <c:v>7/15/2019</c:v>
                </c:pt>
                <c:pt idx="21">
                  <c:v>7/14/2019</c:v>
                </c:pt>
                <c:pt idx="22">
                  <c:v>7/13/2019</c:v>
                </c:pt>
                <c:pt idx="23">
                  <c:v>7/12/2019</c:v>
                </c:pt>
                <c:pt idx="24">
                  <c:v>7/11/2019</c:v>
                </c:pt>
                <c:pt idx="25">
                  <c:v>7/10/2019</c:v>
                </c:pt>
                <c:pt idx="26">
                  <c:v>7/9/2019</c:v>
                </c:pt>
                <c:pt idx="27">
                  <c:v>7/8/2019</c:v>
                </c:pt>
                <c:pt idx="28">
                  <c:v>7/7/2019</c:v>
                </c:pt>
                <c:pt idx="29">
                  <c:v>7/6/2019</c:v>
                </c:pt>
                <c:pt idx="30">
                  <c:v>7/5/2019</c:v>
                </c:pt>
                <c:pt idx="31">
                  <c:v>7/4/2019</c:v>
                </c:pt>
                <c:pt idx="32">
                  <c:v>7/3/2019</c:v>
                </c:pt>
                <c:pt idx="33">
                  <c:v>7/2/2019</c:v>
                </c:pt>
                <c:pt idx="34">
                  <c:v>7/1/2019</c:v>
                </c:pt>
                <c:pt idx="35">
                  <c:v>6/30/2019</c:v>
                </c:pt>
                <c:pt idx="36">
                  <c:v>6/29/2019</c:v>
                </c:pt>
                <c:pt idx="37">
                  <c:v>6/28/2019</c:v>
                </c:pt>
                <c:pt idx="38">
                  <c:v>6/27/2019</c:v>
                </c:pt>
                <c:pt idx="39">
                  <c:v>6/26/2019</c:v>
                </c:pt>
                <c:pt idx="40">
                  <c:v>6/25/2019</c:v>
                </c:pt>
                <c:pt idx="41">
                  <c:v>6/24/2019</c:v>
                </c:pt>
                <c:pt idx="42">
                  <c:v>6/23/2019</c:v>
                </c:pt>
                <c:pt idx="43">
                  <c:v>6/22/2019</c:v>
                </c:pt>
                <c:pt idx="44">
                  <c:v>6/21/2019</c:v>
                </c:pt>
                <c:pt idx="45">
                  <c:v>6/20/2019</c:v>
                </c:pt>
                <c:pt idx="46">
                  <c:v>6/19/2019</c:v>
                </c:pt>
                <c:pt idx="47">
                  <c:v>6/18/2019</c:v>
                </c:pt>
                <c:pt idx="48">
                  <c:v>6/17/2019</c:v>
                </c:pt>
                <c:pt idx="49">
                  <c:v>6/16/2019</c:v>
                </c:pt>
                <c:pt idx="50">
                  <c:v>6/15/2019</c:v>
                </c:pt>
                <c:pt idx="51">
                  <c:v>6/14/2019</c:v>
                </c:pt>
                <c:pt idx="52">
                  <c:v>6/13/2019</c:v>
                </c:pt>
                <c:pt idx="53">
                  <c:v>6/12/2019</c:v>
                </c:pt>
                <c:pt idx="54">
                  <c:v>6/11/2019</c:v>
                </c:pt>
                <c:pt idx="55">
                  <c:v>6/10/2019</c:v>
                </c:pt>
                <c:pt idx="56">
                  <c:v>6/9/2019</c:v>
                </c:pt>
                <c:pt idx="57">
                  <c:v>6/8/2019</c:v>
                </c:pt>
                <c:pt idx="58">
                  <c:v>6/7/2019</c:v>
                </c:pt>
                <c:pt idx="59">
                  <c:v>6/6/2019</c:v>
                </c:pt>
                <c:pt idx="60">
                  <c:v>6/5/2019</c:v>
                </c:pt>
                <c:pt idx="61">
                  <c:v>6/4/2019</c:v>
                </c:pt>
                <c:pt idx="62">
                  <c:v>6/3/2019</c:v>
                </c:pt>
                <c:pt idx="63">
                  <c:v>6/2/2019</c:v>
                </c:pt>
                <c:pt idx="64">
                  <c:v>6/1/2019</c:v>
                </c:pt>
                <c:pt idx="65">
                  <c:v>5/31/2019</c:v>
                </c:pt>
                <c:pt idx="66">
                  <c:v>5/30/2019</c:v>
                </c:pt>
                <c:pt idx="67">
                  <c:v>5/29/2019</c:v>
                </c:pt>
                <c:pt idx="68">
                  <c:v>5/28/2019</c:v>
                </c:pt>
                <c:pt idx="69">
                  <c:v>5/27/2019</c:v>
                </c:pt>
                <c:pt idx="70">
                  <c:v>5/26/2019</c:v>
                </c:pt>
                <c:pt idx="71">
                  <c:v>5/25/2019</c:v>
                </c:pt>
                <c:pt idx="72">
                  <c:v>5/24/2019</c:v>
                </c:pt>
                <c:pt idx="73">
                  <c:v>5/23/2019</c:v>
                </c:pt>
                <c:pt idx="74">
                  <c:v>5/22/2019</c:v>
                </c:pt>
                <c:pt idx="75">
                  <c:v>5/21/2019</c:v>
                </c:pt>
                <c:pt idx="76">
                  <c:v>5/20/2019</c:v>
                </c:pt>
                <c:pt idx="77">
                  <c:v>5/19/2019</c:v>
                </c:pt>
                <c:pt idx="78">
                  <c:v>5/18/2019</c:v>
                </c:pt>
                <c:pt idx="79">
                  <c:v>5/17/2019</c:v>
                </c:pt>
                <c:pt idx="80">
                  <c:v>5/16/2019</c:v>
                </c:pt>
                <c:pt idx="81">
                  <c:v>5/15/2019</c:v>
                </c:pt>
                <c:pt idx="82">
                  <c:v>5/14/2019</c:v>
                </c:pt>
                <c:pt idx="83">
                  <c:v>5/13/2019</c:v>
                </c:pt>
                <c:pt idx="84">
                  <c:v>5/12/2019</c:v>
                </c:pt>
                <c:pt idx="85">
                  <c:v>5/11/2019</c:v>
                </c:pt>
                <c:pt idx="86">
                  <c:v>5/10/2019</c:v>
                </c:pt>
                <c:pt idx="87">
                  <c:v>5/9/2019</c:v>
                </c:pt>
                <c:pt idx="88">
                  <c:v>5/8/2019</c:v>
                </c:pt>
                <c:pt idx="89">
                  <c:v>5/7/2019</c:v>
                </c:pt>
                <c:pt idx="90">
                  <c:v>5/6/2019</c:v>
                </c:pt>
                <c:pt idx="91">
                  <c:v>5/5/2019</c:v>
                </c:pt>
                <c:pt idx="92">
                  <c:v>5/4/2019</c:v>
                </c:pt>
                <c:pt idx="93">
                  <c:v>5/3/2019</c:v>
                </c:pt>
                <c:pt idx="94">
                  <c:v>5/2/2019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Report'!$C$4:$CT$4</c15:sqref>
                  </c15:fullRef>
                </c:ext>
              </c:extLst>
              <c:f>'Weekly Report'!$D$4:$CT$4</c:f>
              <c:numCache>
                <c:formatCode>General</c:formatCode>
                <c:ptCount val="95"/>
                <c:pt idx="0">
                  <c:v>175</c:v>
                </c:pt>
                <c:pt idx="1">
                  <c:v>167</c:v>
                </c:pt>
                <c:pt idx="2">
                  <c:v>136</c:v>
                </c:pt>
                <c:pt idx="3">
                  <c:v>170</c:v>
                </c:pt>
                <c:pt idx="4">
                  <c:v>164</c:v>
                </c:pt>
                <c:pt idx="5">
                  <c:v>197</c:v>
                </c:pt>
                <c:pt idx="6">
                  <c:v>194</c:v>
                </c:pt>
                <c:pt idx="7">
                  <c:v>239</c:v>
                </c:pt>
                <c:pt idx="8">
                  <c:v>240</c:v>
                </c:pt>
                <c:pt idx="9">
                  <c:v>186</c:v>
                </c:pt>
                <c:pt idx="10">
                  <c:v>199</c:v>
                </c:pt>
                <c:pt idx="11">
                  <c:v>221</c:v>
                </c:pt>
                <c:pt idx="12">
                  <c:v>231</c:v>
                </c:pt>
                <c:pt idx="13">
                  <c:v>270</c:v>
                </c:pt>
                <c:pt idx="14">
                  <c:v>499</c:v>
                </c:pt>
                <c:pt idx="15">
                  <c:v>518</c:v>
                </c:pt>
                <c:pt idx="16">
                  <c:v>433</c:v>
                </c:pt>
                <c:pt idx="17">
                  <c:v>333</c:v>
                </c:pt>
                <c:pt idx="18">
                  <c:v>341</c:v>
                </c:pt>
                <c:pt idx="19">
                  <c:v>259</c:v>
                </c:pt>
                <c:pt idx="20">
                  <c:v>206</c:v>
                </c:pt>
                <c:pt idx="21">
                  <c:v>306</c:v>
                </c:pt>
                <c:pt idx="22">
                  <c:v>285</c:v>
                </c:pt>
                <c:pt idx="23">
                  <c:v>240</c:v>
                </c:pt>
                <c:pt idx="24">
                  <c:v>248</c:v>
                </c:pt>
                <c:pt idx="25">
                  <c:v>292</c:v>
                </c:pt>
                <c:pt idx="26">
                  <c:v>239</c:v>
                </c:pt>
                <c:pt idx="27">
                  <c:v>202</c:v>
                </c:pt>
                <c:pt idx="28">
                  <c:v>373</c:v>
                </c:pt>
                <c:pt idx="29">
                  <c:v>447</c:v>
                </c:pt>
                <c:pt idx="30">
                  <c:v>405</c:v>
                </c:pt>
                <c:pt idx="31">
                  <c:v>399</c:v>
                </c:pt>
                <c:pt idx="32">
                  <c:v>378</c:v>
                </c:pt>
                <c:pt idx="33">
                  <c:v>329</c:v>
                </c:pt>
                <c:pt idx="34">
                  <c:v>268</c:v>
                </c:pt>
                <c:pt idx="35">
                  <c:v>428</c:v>
                </c:pt>
                <c:pt idx="36">
                  <c:v>561</c:v>
                </c:pt>
                <c:pt idx="37">
                  <c:v>417</c:v>
                </c:pt>
                <c:pt idx="38">
                  <c:v>430</c:v>
                </c:pt>
                <c:pt idx="39">
                  <c:v>302</c:v>
                </c:pt>
                <c:pt idx="40">
                  <c:v>283</c:v>
                </c:pt>
                <c:pt idx="41">
                  <c:v>224</c:v>
                </c:pt>
                <c:pt idx="42">
                  <c:v>299</c:v>
                </c:pt>
                <c:pt idx="43">
                  <c:v>225</c:v>
                </c:pt>
                <c:pt idx="44">
                  <c:v>196</c:v>
                </c:pt>
                <c:pt idx="45">
                  <c:v>213</c:v>
                </c:pt>
                <c:pt idx="46">
                  <c:v>225</c:v>
                </c:pt>
                <c:pt idx="47">
                  <c:v>220</c:v>
                </c:pt>
                <c:pt idx="48">
                  <c:v>211</c:v>
                </c:pt>
                <c:pt idx="49">
                  <c:v>239</c:v>
                </c:pt>
                <c:pt idx="50">
                  <c:v>209</c:v>
                </c:pt>
                <c:pt idx="51">
                  <c:v>149</c:v>
                </c:pt>
                <c:pt idx="52">
                  <c:v>183</c:v>
                </c:pt>
                <c:pt idx="53">
                  <c:v>265</c:v>
                </c:pt>
                <c:pt idx="54">
                  <c:v>254</c:v>
                </c:pt>
                <c:pt idx="55">
                  <c:v>188</c:v>
                </c:pt>
                <c:pt idx="56">
                  <c:v>318</c:v>
                </c:pt>
                <c:pt idx="57">
                  <c:v>353</c:v>
                </c:pt>
                <c:pt idx="58">
                  <c:v>310</c:v>
                </c:pt>
                <c:pt idx="59">
                  <c:v>334</c:v>
                </c:pt>
                <c:pt idx="60">
                  <c:v>225</c:v>
                </c:pt>
                <c:pt idx="61">
                  <c:v>186</c:v>
                </c:pt>
                <c:pt idx="62">
                  <c:v>165</c:v>
                </c:pt>
                <c:pt idx="63">
                  <c:v>314</c:v>
                </c:pt>
                <c:pt idx="64">
                  <c:v>326</c:v>
                </c:pt>
                <c:pt idx="65">
                  <c:v>262</c:v>
                </c:pt>
                <c:pt idx="66">
                  <c:v>204</c:v>
                </c:pt>
                <c:pt idx="67">
                  <c:v>177</c:v>
                </c:pt>
                <c:pt idx="68">
                  <c:v>234</c:v>
                </c:pt>
                <c:pt idx="69">
                  <c:v>506</c:v>
                </c:pt>
                <c:pt idx="70">
                  <c:v>494</c:v>
                </c:pt>
                <c:pt idx="71">
                  <c:v>318</c:v>
                </c:pt>
                <c:pt idx="72">
                  <c:v>230</c:v>
                </c:pt>
                <c:pt idx="73">
                  <c:v>176</c:v>
                </c:pt>
                <c:pt idx="74">
                  <c:v>209</c:v>
                </c:pt>
                <c:pt idx="75">
                  <c:v>231</c:v>
                </c:pt>
                <c:pt idx="76">
                  <c:v>418</c:v>
                </c:pt>
                <c:pt idx="77">
                  <c:v>265</c:v>
                </c:pt>
                <c:pt idx="78">
                  <c:v>203</c:v>
                </c:pt>
                <c:pt idx="79">
                  <c:v>107</c:v>
                </c:pt>
                <c:pt idx="80">
                  <c:v>85</c:v>
                </c:pt>
                <c:pt idx="81">
                  <c:v>83</c:v>
                </c:pt>
                <c:pt idx="82">
                  <c:v>49</c:v>
                </c:pt>
                <c:pt idx="83">
                  <c:v>36</c:v>
                </c:pt>
                <c:pt idx="84">
                  <c:v>58</c:v>
                </c:pt>
                <c:pt idx="85">
                  <c:v>92</c:v>
                </c:pt>
                <c:pt idx="86">
                  <c:v>74</c:v>
                </c:pt>
                <c:pt idx="87">
                  <c:v>73</c:v>
                </c:pt>
                <c:pt idx="88">
                  <c:v>72</c:v>
                </c:pt>
                <c:pt idx="89">
                  <c:v>74</c:v>
                </c:pt>
                <c:pt idx="90">
                  <c:v>56</c:v>
                </c:pt>
                <c:pt idx="91">
                  <c:v>90</c:v>
                </c:pt>
                <c:pt idx="92">
                  <c:v>93</c:v>
                </c:pt>
                <c:pt idx="93">
                  <c:v>58</c:v>
                </c:pt>
                <c:pt idx="94">
                  <c:v>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1839888"/>
        <c:axId val="501837536"/>
      </c:lineChart>
      <c:lineChart>
        <c:grouping val="standard"/>
        <c:varyColors val="0"/>
        <c:ser>
          <c:idx val="1"/>
          <c:order val="1"/>
          <c:tx>
            <c:strRef>
              <c:f>'Weekly Report'!$B$5</c:f>
              <c:strCache>
                <c:ptCount val="1"/>
                <c:pt idx="0">
                  <c:v>Temp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'Weekly Report'!$C$3:$CT$3</c15:sqref>
                  </c15:fullRef>
                </c:ext>
              </c:extLst>
              <c:f>'Weekly Report'!$D$3:$CT$3</c:f>
              <c:strCache>
                <c:ptCount val="95"/>
                <c:pt idx="0">
                  <c:v>2019-08-04</c:v>
                </c:pt>
                <c:pt idx="1">
                  <c:v>2019-08-03</c:v>
                </c:pt>
                <c:pt idx="2">
                  <c:v>2019-08-02</c:v>
                </c:pt>
                <c:pt idx="3">
                  <c:v>2019-08-01</c:v>
                </c:pt>
                <c:pt idx="4">
                  <c:v>2019-07-31</c:v>
                </c:pt>
                <c:pt idx="5">
                  <c:v>2019-07-30</c:v>
                </c:pt>
                <c:pt idx="6">
                  <c:v>2019-07-29</c:v>
                </c:pt>
                <c:pt idx="7">
                  <c:v>7/28/2019</c:v>
                </c:pt>
                <c:pt idx="8">
                  <c:v>7/27/2019</c:v>
                </c:pt>
                <c:pt idx="9">
                  <c:v>7/26/2019</c:v>
                </c:pt>
                <c:pt idx="10">
                  <c:v>7/25/2019</c:v>
                </c:pt>
                <c:pt idx="11">
                  <c:v>7/24/2019</c:v>
                </c:pt>
                <c:pt idx="12">
                  <c:v>7/23/2019</c:v>
                </c:pt>
                <c:pt idx="13">
                  <c:v>7/22/2019</c:v>
                </c:pt>
                <c:pt idx="14">
                  <c:v>7/21/2019</c:v>
                </c:pt>
                <c:pt idx="15">
                  <c:v>7/20/2019</c:v>
                </c:pt>
                <c:pt idx="16">
                  <c:v>7/19/2019</c:v>
                </c:pt>
                <c:pt idx="17">
                  <c:v>7/18/2019</c:v>
                </c:pt>
                <c:pt idx="18">
                  <c:v>7/17/2019</c:v>
                </c:pt>
                <c:pt idx="19">
                  <c:v>7/16/2019</c:v>
                </c:pt>
                <c:pt idx="20">
                  <c:v>7/15/2019</c:v>
                </c:pt>
                <c:pt idx="21">
                  <c:v>7/14/2019</c:v>
                </c:pt>
                <c:pt idx="22">
                  <c:v>7/13/2019</c:v>
                </c:pt>
                <c:pt idx="23">
                  <c:v>7/12/2019</c:v>
                </c:pt>
                <c:pt idx="24">
                  <c:v>7/11/2019</c:v>
                </c:pt>
                <c:pt idx="25">
                  <c:v>7/10/2019</c:v>
                </c:pt>
                <c:pt idx="26">
                  <c:v>7/9/2019</c:v>
                </c:pt>
                <c:pt idx="27">
                  <c:v>7/8/2019</c:v>
                </c:pt>
                <c:pt idx="28">
                  <c:v>7/7/2019</c:v>
                </c:pt>
                <c:pt idx="29">
                  <c:v>7/6/2019</c:v>
                </c:pt>
                <c:pt idx="30">
                  <c:v>7/5/2019</c:v>
                </c:pt>
                <c:pt idx="31">
                  <c:v>7/4/2019</c:v>
                </c:pt>
                <c:pt idx="32">
                  <c:v>7/3/2019</c:v>
                </c:pt>
                <c:pt idx="33">
                  <c:v>7/2/2019</c:v>
                </c:pt>
                <c:pt idx="34">
                  <c:v>7/1/2019</c:v>
                </c:pt>
                <c:pt idx="35">
                  <c:v>6/30/2019</c:v>
                </c:pt>
                <c:pt idx="36">
                  <c:v>6/29/2019</c:v>
                </c:pt>
                <c:pt idx="37">
                  <c:v>6/28/2019</c:v>
                </c:pt>
                <c:pt idx="38">
                  <c:v>6/27/2019</c:v>
                </c:pt>
                <c:pt idx="39">
                  <c:v>6/26/2019</c:v>
                </c:pt>
                <c:pt idx="40">
                  <c:v>6/25/2019</c:v>
                </c:pt>
                <c:pt idx="41">
                  <c:v>6/24/2019</c:v>
                </c:pt>
                <c:pt idx="42">
                  <c:v>6/23/2019</c:v>
                </c:pt>
                <c:pt idx="43">
                  <c:v>6/22/2019</c:v>
                </c:pt>
                <c:pt idx="44">
                  <c:v>6/21/2019</c:v>
                </c:pt>
                <c:pt idx="45">
                  <c:v>6/20/2019</c:v>
                </c:pt>
                <c:pt idx="46">
                  <c:v>6/19/2019</c:v>
                </c:pt>
                <c:pt idx="47">
                  <c:v>6/18/2019</c:v>
                </c:pt>
                <c:pt idx="48">
                  <c:v>6/17/2019</c:v>
                </c:pt>
                <c:pt idx="49">
                  <c:v>6/16/2019</c:v>
                </c:pt>
                <c:pt idx="50">
                  <c:v>6/15/2019</c:v>
                </c:pt>
                <c:pt idx="51">
                  <c:v>6/14/2019</c:v>
                </c:pt>
                <c:pt idx="52">
                  <c:v>6/13/2019</c:v>
                </c:pt>
                <c:pt idx="53">
                  <c:v>6/12/2019</c:v>
                </c:pt>
                <c:pt idx="54">
                  <c:v>6/11/2019</c:v>
                </c:pt>
                <c:pt idx="55">
                  <c:v>6/10/2019</c:v>
                </c:pt>
                <c:pt idx="56">
                  <c:v>6/9/2019</c:v>
                </c:pt>
                <c:pt idx="57">
                  <c:v>6/8/2019</c:v>
                </c:pt>
                <c:pt idx="58">
                  <c:v>6/7/2019</c:v>
                </c:pt>
                <c:pt idx="59">
                  <c:v>6/6/2019</c:v>
                </c:pt>
                <c:pt idx="60">
                  <c:v>6/5/2019</c:v>
                </c:pt>
                <c:pt idx="61">
                  <c:v>6/4/2019</c:v>
                </c:pt>
                <c:pt idx="62">
                  <c:v>6/3/2019</c:v>
                </c:pt>
                <c:pt idx="63">
                  <c:v>6/2/2019</c:v>
                </c:pt>
                <c:pt idx="64">
                  <c:v>6/1/2019</c:v>
                </c:pt>
                <c:pt idx="65">
                  <c:v>5/31/2019</c:v>
                </c:pt>
                <c:pt idx="66">
                  <c:v>5/30/2019</c:v>
                </c:pt>
                <c:pt idx="67">
                  <c:v>5/29/2019</c:v>
                </c:pt>
                <c:pt idx="68">
                  <c:v>5/28/2019</c:v>
                </c:pt>
                <c:pt idx="69">
                  <c:v>5/27/2019</c:v>
                </c:pt>
                <c:pt idx="70">
                  <c:v>5/26/2019</c:v>
                </c:pt>
                <c:pt idx="71">
                  <c:v>5/25/2019</c:v>
                </c:pt>
                <c:pt idx="72">
                  <c:v>5/24/2019</c:v>
                </c:pt>
                <c:pt idx="73">
                  <c:v>5/23/2019</c:v>
                </c:pt>
                <c:pt idx="74">
                  <c:v>5/22/2019</c:v>
                </c:pt>
                <c:pt idx="75">
                  <c:v>5/21/2019</c:v>
                </c:pt>
                <c:pt idx="76">
                  <c:v>5/20/2019</c:v>
                </c:pt>
                <c:pt idx="77">
                  <c:v>5/19/2019</c:v>
                </c:pt>
                <c:pt idx="78">
                  <c:v>5/18/2019</c:v>
                </c:pt>
                <c:pt idx="79">
                  <c:v>5/17/2019</c:v>
                </c:pt>
                <c:pt idx="80">
                  <c:v>5/16/2019</c:v>
                </c:pt>
                <c:pt idx="81">
                  <c:v>5/15/2019</c:v>
                </c:pt>
                <c:pt idx="82">
                  <c:v>5/14/2019</c:v>
                </c:pt>
                <c:pt idx="83">
                  <c:v>5/13/2019</c:v>
                </c:pt>
                <c:pt idx="84">
                  <c:v>5/12/2019</c:v>
                </c:pt>
                <c:pt idx="85">
                  <c:v>5/11/2019</c:v>
                </c:pt>
                <c:pt idx="86">
                  <c:v>5/10/2019</c:v>
                </c:pt>
                <c:pt idx="87">
                  <c:v>5/9/2019</c:v>
                </c:pt>
                <c:pt idx="88">
                  <c:v>5/8/2019</c:v>
                </c:pt>
                <c:pt idx="89">
                  <c:v>5/7/2019</c:v>
                </c:pt>
                <c:pt idx="90">
                  <c:v>5/6/2019</c:v>
                </c:pt>
                <c:pt idx="91">
                  <c:v>5/5/2019</c:v>
                </c:pt>
                <c:pt idx="92">
                  <c:v>5/4/2019</c:v>
                </c:pt>
                <c:pt idx="93">
                  <c:v>5/3/2019</c:v>
                </c:pt>
                <c:pt idx="94">
                  <c:v>5/2/2019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Report'!$C$5:$CT$5</c15:sqref>
                  </c15:fullRef>
                </c:ext>
              </c:extLst>
              <c:f>'Weekly Report'!$D$5:$CT$5</c:f>
              <c:numCache>
                <c:formatCode>General</c:formatCode>
                <c:ptCount val="95"/>
                <c:pt idx="0">
                  <c:v>88</c:v>
                </c:pt>
                <c:pt idx="1">
                  <c:v>89</c:v>
                </c:pt>
                <c:pt idx="2">
                  <c:v>88</c:v>
                </c:pt>
                <c:pt idx="3">
                  <c:v>88</c:v>
                </c:pt>
                <c:pt idx="4">
                  <c:v>90</c:v>
                </c:pt>
                <c:pt idx="5">
                  <c:v>95</c:v>
                </c:pt>
                <c:pt idx="6">
                  <c:v>94</c:v>
                </c:pt>
                <c:pt idx="7">
                  <c:v>93</c:v>
                </c:pt>
                <c:pt idx="8">
                  <c:v>87</c:v>
                </c:pt>
                <c:pt idx="9">
                  <c:v>88</c:v>
                </c:pt>
                <c:pt idx="10">
                  <c:v>86</c:v>
                </c:pt>
                <c:pt idx="11">
                  <c:v>84</c:v>
                </c:pt>
                <c:pt idx="12">
                  <c:v>77</c:v>
                </c:pt>
                <c:pt idx="13">
                  <c:v>91</c:v>
                </c:pt>
                <c:pt idx="14">
                  <c:v>100</c:v>
                </c:pt>
                <c:pt idx="15">
                  <c:v>99</c:v>
                </c:pt>
                <c:pt idx="16">
                  <c:v>95</c:v>
                </c:pt>
                <c:pt idx="17">
                  <c:v>78</c:v>
                </c:pt>
                <c:pt idx="18">
                  <c:v>95</c:v>
                </c:pt>
                <c:pt idx="19">
                  <c:v>94</c:v>
                </c:pt>
                <c:pt idx="20">
                  <c:v>89</c:v>
                </c:pt>
                <c:pt idx="21">
                  <c:v>92</c:v>
                </c:pt>
                <c:pt idx="22">
                  <c:v>89</c:v>
                </c:pt>
                <c:pt idx="23">
                  <c:v>89</c:v>
                </c:pt>
                <c:pt idx="24">
                  <c:v>86</c:v>
                </c:pt>
                <c:pt idx="25">
                  <c:v>91</c:v>
                </c:pt>
                <c:pt idx="26">
                  <c:v>89</c:v>
                </c:pt>
                <c:pt idx="27">
                  <c:v>78</c:v>
                </c:pt>
                <c:pt idx="28">
                  <c:v>85</c:v>
                </c:pt>
                <c:pt idx="29">
                  <c:v>93</c:v>
                </c:pt>
                <c:pt idx="30">
                  <c:v>85</c:v>
                </c:pt>
                <c:pt idx="31">
                  <c:v>93</c:v>
                </c:pt>
                <c:pt idx="32">
                  <c:v>87</c:v>
                </c:pt>
                <c:pt idx="33">
                  <c:v>88</c:v>
                </c:pt>
                <c:pt idx="34">
                  <c:v>88</c:v>
                </c:pt>
                <c:pt idx="35">
                  <c:v>85</c:v>
                </c:pt>
                <c:pt idx="36">
                  <c:v>94</c:v>
                </c:pt>
                <c:pt idx="37">
                  <c:v>93</c:v>
                </c:pt>
                <c:pt idx="38">
                  <c:v>90</c:v>
                </c:pt>
                <c:pt idx="39">
                  <c:v>89</c:v>
                </c:pt>
                <c:pt idx="40">
                  <c:v>87</c:v>
                </c:pt>
                <c:pt idx="41">
                  <c:v>86</c:v>
                </c:pt>
                <c:pt idx="42">
                  <c:v>86</c:v>
                </c:pt>
                <c:pt idx="43">
                  <c:v>80</c:v>
                </c:pt>
                <c:pt idx="44">
                  <c:v>78</c:v>
                </c:pt>
                <c:pt idx="45">
                  <c:v>78</c:v>
                </c:pt>
                <c:pt idx="46">
                  <c:v>72</c:v>
                </c:pt>
                <c:pt idx="47">
                  <c:v>75</c:v>
                </c:pt>
                <c:pt idx="48">
                  <c:v>76</c:v>
                </c:pt>
                <c:pt idx="49">
                  <c:v>83</c:v>
                </c:pt>
                <c:pt idx="50">
                  <c:v>84</c:v>
                </c:pt>
                <c:pt idx="51">
                  <c:v>76</c:v>
                </c:pt>
                <c:pt idx="52">
                  <c:v>65</c:v>
                </c:pt>
                <c:pt idx="53">
                  <c:v>74</c:v>
                </c:pt>
                <c:pt idx="54">
                  <c:v>77</c:v>
                </c:pt>
                <c:pt idx="55">
                  <c:v>70</c:v>
                </c:pt>
                <c:pt idx="56">
                  <c:v>78</c:v>
                </c:pt>
                <c:pt idx="57">
                  <c:v>80</c:v>
                </c:pt>
                <c:pt idx="58">
                  <c:v>81</c:v>
                </c:pt>
                <c:pt idx="59">
                  <c:v>83</c:v>
                </c:pt>
                <c:pt idx="60">
                  <c:v>82</c:v>
                </c:pt>
                <c:pt idx="61">
                  <c:v>73</c:v>
                </c:pt>
                <c:pt idx="62">
                  <c:v>72</c:v>
                </c:pt>
                <c:pt idx="63">
                  <c:v>83</c:v>
                </c:pt>
                <c:pt idx="64">
                  <c:v>80</c:v>
                </c:pt>
                <c:pt idx="65">
                  <c:v>81</c:v>
                </c:pt>
                <c:pt idx="66">
                  <c:v>68</c:v>
                </c:pt>
                <c:pt idx="67">
                  <c:v>68</c:v>
                </c:pt>
                <c:pt idx="68">
                  <c:v>71</c:v>
                </c:pt>
                <c:pt idx="69">
                  <c:v>81</c:v>
                </c:pt>
                <c:pt idx="70">
                  <c:v>89</c:v>
                </c:pt>
                <c:pt idx="71">
                  <c:v>70</c:v>
                </c:pt>
                <c:pt idx="72">
                  <c:v>74</c:v>
                </c:pt>
                <c:pt idx="73">
                  <c:v>75</c:v>
                </c:pt>
                <c:pt idx="74">
                  <c:v>76</c:v>
                </c:pt>
                <c:pt idx="75">
                  <c:v>71</c:v>
                </c:pt>
                <c:pt idx="76">
                  <c:v>89</c:v>
                </c:pt>
                <c:pt idx="77">
                  <c:v>76</c:v>
                </c:pt>
                <c:pt idx="78">
                  <c:v>75</c:v>
                </c:pt>
                <c:pt idx="79">
                  <c:v>78</c:v>
                </c:pt>
                <c:pt idx="80">
                  <c:v>73</c:v>
                </c:pt>
                <c:pt idx="81">
                  <c:v>69</c:v>
                </c:pt>
                <c:pt idx="82">
                  <c:v>52</c:v>
                </c:pt>
                <c:pt idx="83">
                  <c:v>50</c:v>
                </c:pt>
                <c:pt idx="84">
                  <c:v>59</c:v>
                </c:pt>
                <c:pt idx="85">
                  <c:v>70</c:v>
                </c:pt>
                <c:pt idx="86">
                  <c:v>73</c:v>
                </c:pt>
                <c:pt idx="87">
                  <c:v>61</c:v>
                </c:pt>
                <c:pt idx="88">
                  <c:v>68</c:v>
                </c:pt>
                <c:pt idx="89">
                  <c:v>65</c:v>
                </c:pt>
                <c:pt idx="90">
                  <c:v>67</c:v>
                </c:pt>
                <c:pt idx="91">
                  <c:v>54</c:v>
                </c:pt>
                <c:pt idx="92">
                  <c:v>68</c:v>
                </c:pt>
                <c:pt idx="93">
                  <c:v>52</c:v>
                </c:pt>
                <c:pt idx="94">
                  <c:v>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1837928"/>
        <c:axId val="501834792"/>
      </c:lineChart>
      <c:catAx>
        <c:axId val="501839888"/>
        <c:scaling>
          <c:orientation val="maxMin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837536"/>
        <c:crosses val="autoZero"/>
        <c:auto val="1"/>
        <c:lblAlgn val="ctr"/>
        <c:lblOffset val="100"/>
        <c:noMultiLvlLbl val="1"/>
      </c:catAx>
      <c:valAx>
        <c:axId val="501837536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Registrations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839888"/>
        <c:crosses val="autoZero"/>
        <c:crossBetween val="between"/>
      </c:valAx>
      <c:valAx>
        <c:axId val="50183479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Temperatures (F)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837928"/>
        <c:crosses val="max"/>
        <c:crossBetween val="between"/>
      </c:valAx>
      <c:catAx>
        <c:axId val="5018379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1834792"/>
        <c:crosses val="autoZero"/>
        <c:auto val="1"/>
        <c:lblAlgn val="ctr"/>
        <c:lblOffset val="100"/>
        <c:noMultiLvlLbl val="1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>
                <a:effectLst/>
              </a:rPr>
              <a:t>By Model Cumulative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'Cumulative Report'!$I$3</c:f>
              <c:strCache>
                <c:ptCount val="1"/>
                <c:pt idx="0">
                  <c:v>FGAC7044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08-05-19</c:v>
                </c:pt>
                <c:pt idx="1">
                  <c:v>07-30-19</c:v>
                </c:pt>
                <c:pt idx="2">
                  <c:v>07-23-19</c:v>
                </c:pt>
                <c:pt idx="3">
                  <c:v>07-15-19</c:v>
                </c:pt>
                <c:pt idx="4">
                  <c:v>07-08-19</c:v>
                </c:pt>
                <c:pt idx="5">
                  <c:v>07-01-19</c:v>
                </c:pt>
                <c:pt idx="6">
                  <c:v>06-28-19</c:v>
                </c:pt>
                <c:pt idx="7">
                  <c:v>06-19-19</c:v>
                </c:pt>
                <c:pt idx="8">
                  <c:v>06-11-19</c:v>
                </c:pt>
                <c:pt idx="9">
                  <c:v>06-03-19</c:v>
                </c:pt>
                <c:pt idx="10">
                  <c:v>05-29-19</c:v>
                </c:pt>
                <c:pt idx="11">
                  <c:v>05-20-19</c:v>
                </c:pt>
                <c:pt idx="12">
                  <c:v>05-13-19</c:v>
                </c:pt>
                <c:pt idx="13">
                  <c:v>05-06-19</c:v>
                </c:pt>
                <c:pt idx="14">
                  <c:v>Apr-29</c:v>
                </c:pt>
                <c:pt idx="15">
                  <c:v>04-22-19</c:v>
                </c:pt>
                <c:pt idx="16">
                  <c:v>04-15-19</c:v>
                </c:pt>
                <c:pt idx="17">
                  <c:v>04-08-19</c:v>
                </c:pt>
              </c:strCache>
            </c:strRef>
          </c:cat>
          <c:val>
            <c:numRef>
              <c:f>'Cumulative Report'!$J$3:$AA$3</c:f>
              <c:numCache>
                <c:formatCode>General</c:formatCode>
                <c:ptCount val="18"/>
                <c:pt idx="0">
                  <c:v>2169</c:v>
                </c:pt>
                <c:pt idx="1">
                  <c:v>2045</c:v>
                </c:pt>
                <c:pt idx="2">
                  <c:v>1908</c:v>
                </c:pt>
                <c:pt idx="3">
                  <c:v>1746</c:v>
                </c:pt>
                <c:pt idx="4">
                  <c:v>1645</c:v>
                </c:pt>
                <c:pt idx="5">
                  <c:v>2091</c:v>
                </c:pt>
                <c:pt idx="6">
                  <c:v>1963</c:v>
                </c:pt>
                <c:pt idx="7">
                  <c:v>1837</c:v>
                </c:pt>
                <c:pt idx="8">
                  <c:v>1738</c:v>
                </c:pt>
                <c:pt idx="9">
                  <c:v>1639</c:v>
                </c:pt>
                <c:pt idx="10">
                  <c:v>1544</c:v>
                </c:pt>
                <c:pt idx="11">
                  <c:v>1467</c:v>
                </c:pt>
                <c:pt idx="12">
                  <c:v>1414</c:v>
                </c:pt>
                <c:pt idx="13">
                  <c:v>1374</c:v>
                </c:pt>
                <c:pt idx="14">
                  <c:v>1295</c:v>
                </c:pt>
                <c:pt idx="15">
                  <c:v>1242</c:v>
                </c:pt>
                <c:pt idx="16">
                  <c:v>1195</c:v>
                </c:pt>
                <c:pt idx="17">
                  <c:v>1132</c:v>
                </c:pt>
              </c:numCache>
            </c:numRef>
          </c:val>
        </c:ser>
        <c:ser>
          <c:idx val="1"/>
          <c:order val="1"/>
          <c:tx>
            <c:strRef>
              <c:f>'Cumulative Report'!$I$4</c:f>
              <c:strCache>
                <c:ptCount val="1"/>
                <c:pt idx="0">
                  <c:v>FGPC1044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08-05-19</c:v>
                </c:pt>
                <c:pt idx="1">
                  <c:v>07-30-19</c:v>
                </c:pt>
                <c:pt idx="2">
                  <c:v>07-23-19</c:v>
                </c:pt>
                <c:pt idx="3">
                  <c:v>07-15-19</c:v>
                </c:pt>
                <c:pt idx="4">
                  <c:v>07-08-19</c:v>
                </c:pt>
                <c:pt idx="5">
                  <c:v>07-01-19</c:v>
                </c:pt>
                <c:pt idx="6">
                  <c:v>06-28-19</c:v>
                </c:pt>
                <c:pt idx="7">
                  <c:v>06-19-19</c:v>
                </c:pt>
                <c:pt idx="8">
                  <c:v>06-11-19</c:v>
                </c:pt>
                <c:pt idx="9">
                  <c:v>06-03-19</c:v>
                </c:pt>
                <c:pt idx="10">
                  <c:v>05-29-19</c:v>
                </c:pt>
                <c:pt idx="11">
                  <c:v>05-20-19</c:v>
                </c:pt>
                <c:pt idx="12">
                  <c:v>05-13-19</c:v>
                </c:pt>
                <c:pt idx="13">
                  <c:v>05-06-19</c:v>
                </c:pt>
                <c:pt idx="14">
                  <c:v>Apr-29</c:v>
                </c:pt>
                <c:pt idx="15">
                  <c:v>04-22-19</c:v>
                </c:pt>
                <c:pt idx="16">
                  <c:v>04-15-19</c:v>
                </c:pt>
                <c:pt idx="17">
                  <c:v>04-08-19</c:v>
                </c:pt>
              </c:strCache>
            </c:strRef>
          </c:cat>
          <c:val>
            <c:numRef>
              <c:f>'Cumulative Report'!$J$4:$AA$4</c:f>
              <c:numCache>
                <c:formatCode>General</c:formatCode>
                <c:ptCount val="18"/>
                <c:pt idx="0">
                  <c:v>164</c:v>
                </c:pt>
                <c:pt idx="1">
                  <c:v>147</c:v>
                </c:pt>
                <c:pt idx="2">
                  <c:v>132</c:v>
                </c:pt>
                <c:pt idx="3">
                  <c:v>116</c:v>
                </c:pt>
                <c:pt idx="4">
                  <c:v>96</c:v>
                </c:pt>
                <c:pt idx="5">
                  <c:v>85</c:v>
                </c:pt>
                <c:pt idx="6">
                  <c:v>68</c:v>
                </c:pt>
                <c:pt idx="7">
                  <c:v>54</c:v>
                </c:pt>
                <c:pt idx="8">
                  <c:v>43</c:v>
                </c:pt>
                <c:pt idx="9">
                  <c:v>33</c:v>
                </c:pt>
                <c:pt idx="10">
                  <c:v>31</c:v>
                </c:pt>
                <c:pt idx="11">
                  <c:v>29</c:v>
                </c:pt>
                <c:pt idx="12">
                  <c:v>26</c:v>
                </c:pt>
                <c:pt idx="13">
                  <c:v>22</c:v>
                </c:pt>
                <c:pt idx="14">
                  <c:v>19</c:v>
                </c:pt>
                <c:pt idx="15">
                  <c:v>15</c:v>
                </c:pt>
                <c:pt idx="16">
                  <c:v>8</c:v>
                </c:pt>
                <c:pt idx="17">
                  <c:v>5</c:v>
                </c:pt>
              </c:numCache>
            </c:numRef>
          </c:val>
        </c:ser>
        <c:ser>
          <c:idx val="2"/>
          <c:order val="2"/>
          <c:tx>
            <c:strRef>
              <c:f>'Cumulative Report'!$I$5</c:f>
              <c:strCache>
                <c:ptCount val="1"/>
                <c:pt idx="0">
                  <c:v>FGPC1244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08-05-19</c:v>
                </c:pt>
                <c:pt idx="1">
                  <c:v>07-30-19</c:v>
                </c:pt>
                <c:pt idx="2">
                  <c:v>07-23-19</c:v>
                </c:pt>
                <c:pt idx="3">
                  <c:v>07-15-19</c:v>
                </c:pt>
                <c:pt idx="4">
                  <c:v>07-08-19</c:v>
                </c:pt>
                <c:pt idx="5">
                  <c:v>07-01-19</c:v>
                </c:pt>
                <c:pt idx="6">
                  <c:v>06-28-19</c:v>
                </c:pt>
                <c:pt idx="7">
                  <c:v>06-19-19</c:v>
                </c:pt>
                <c:pt idx="8">
                  <c:v>06-11-19</c:v>
                </c:pt>
                <c:pt idx="9">
                  <c:v>06-03-19</c:v>
                </c:pt>
                <c:pt idx="10">
                  <c:v>05-29-19</c:v>
                </c:pt>
                <c:pt idx="11">
                  <c:v>05-20-19</c:v>
                </c:pt>
                <c:pt idx="12">
                  <c:v>05-13-19</c:v>
                </c:pt>
                <c:pt idx="13">
                  <c:v>05-06-19</c:v>
                </c:pt>
                <c:pt idx="14">
                  <c:v>Apr-29</c:v>
                </c:pt>
                <c:pt idx="15">
                  <c:v>04-22-19</c:v>
                </c:pt>
                <c:pt idx="16">
                  <c:v>04-15-19</c:v>
                </c:pt>
                <c:pt idx="17">
                  <c:v>04-08-19</c:v>
                </c:pt>
              </c:strCache>
            </c:strRef>
          </c:cat>
          <c:val>
            <c:numRef>
              <c:f>'Cumulative Report'!$J$5:$AA$5</c:f>
              <c:numCache>
                <c:formatCode>General</c:formatCode>
                <c:ptCount val="18"/>
                <c:pt idx="0">
                  <c:v>3114</c:v>
                </c:pt>
                <c:pt idx="1">
                  <c:v>3010</c:v>
                </c:pt>
                <c:pt idx="2">
                  <c:v>2764</c:v>
                </c:pt>
                <c:pt idx="3">
                  <c:v>2486</c:v>
                </c:pt>
                <c:pt idx="4">
                  <c:v>2241</c:v>
                </c:pt>
                <c:pt idx="5">
                  <c:v>1937</c:v>
                </c:pt>
                <c:pt idx="6">
                  <c:v>1715</c:v>
                </c:pt>
                <c:pt idx="7">
                  <c:v>1506</c:v>
                </c:pt>
                <c:pt idx="8">
                  <c:v>1143</c:v>
                </c:pt>
                <c:pt idx="9">
                  <c:v>893</c:v>
                </c:pt>
                <c:pt idx="10">
                  <c:v>700</c:v>
                </c:pt>
                <c:pt idx="11">
                  <c:v>496</c:v>
                </c:pt>
                <c:pt idx="12">
                  <c:v>402</c:v>
                </c:pt>
                <c:pt idx="13">
                  <c:v>306</c:v>
                </c:pt>
                <c:pt idx="14">
                  <c:v>242</c:v>
                </c:pt>
                <c:pt idx="15">
                  <c:v>184</c:v>
                </c:pt>
                <c:pt idx="16">
                  <c:v>133</c:v>
                </c:pt>
                <c:pt idx="17">
                  <c:v>103</c:v>
                </c:pt>
              </c:numCache>
            </c:numRef>
          </c:val>
        </c:ser>
        <c:ser>
          <c:idx val="3"/>
          <c:order val="3"/>
          <c:tx>
            <c:strRef>
              <c:f>'Cumulative Report'!$I$6</c:f>
              <c:strCache>
                <c:ptCount val="1"/>
                <c:pt idx="0">
                  <c:v>FFRC0833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08-05-19</c:v>
                </c:pt>
                <c:pt idx="1">
                  <c:v>07-30-19</c:v>
                </c:pt>
                <c:pt idx="2">
                  <c:v>07-23-19</c:v>
                </c:pt>
                <c:pt idx="3">
                  <c:v>07-15-19</c:v>
                </c:pt>
                <c:pt idx="4">
                  <c:v>07-08-19</c:v>
                </c:pt>
                <c:pt idx="5">
                  <c:v>07-01-19</c:v>
                </c:pt>
                <c:pt idx="6">
                  <c:v>06-28-19</c:v>
                </c:pt>
                <c:pt idx="7">
                  <c:v>06-19-19</c:v>
                </c:pt>
                <c:pt idx="8">
                  <c:v>06-11-19</c:v>
                </c:pt>
                <c:pt idx="9">
                  <c:v>06-03-19</c:v>
                </c:pt>
                <c:pt idx="10">
                  <c:v>05-29-19</c:v>
                </c:pt>
                <c:pt idx="11">
                  <c:v>05-20-19</c:v>
                </c:pt>
                <c:pt idx="12">
                  <c:v>05-13-19</c:v>
                </c:pt>
                <c:pt idx="13">
                  <c:v>05-06-19</c:v>
                </c:pt>
                <c:pt idx="14">
                  <c:v>Apr-29</c:v>
                </c:pt>
                <c:pt idx="15">
                  <c:v>04-22-19</c:v>
                </c:pt>
                <c:pt idx="16">
                  <c:v>04-15-19</c:v>
                </c:pt>
                <c:pt idx="17">
                  <c:v>04-08-19</c:v>
                </c:pt>
              </c:strCache>
            </c:strRef>
          </c:cat>
          <c:val>
            <c:numRef>
              <c:f>'Cumulative Report'!$J$6:$AA$6</c:f>
              <c:numCache>
                <c:formatCode>General</c:formatCode>
                <c:ptCount val="18"/>
                <c:pt idx="0">
                  <c:v>95</c:v>
                </c:pt>
                <c:pt idx="1">
                  <c:v>90</c:v>
                </c:pt>
                <c:pt idx="2">
                  <c:v>83</c:v>
                </c:pt>
                <c:pt idx="3">
                  <c:v>76</c:v>
                </c:pt>
                <c:pt idx="4">
                  <c:v>72</c:v>
                </c:pt>
                <c:pt idx="5">
                  <c:v>64</c:v>
                </c:pt>
                <c:pt idx="6">
                  <c:v>57</c:v>
                </c:pt>
                <c:pt idx="7">
                  <c:v>50</c:v>
                </c:pt>
                <c:pt idx="8">
                  <c:v>46</c:v>
                </c:pt>
                <c:pt idx="9">
                  <c:v>43</c:v>
                </c:pt>
                <c:pt idx="10">
                  <c:v>37</c:v>
                </c:pt>
                <c:pt idx="11">
                  <c:v>29</c:v>
                </c:pt>
                <c:pt idx="12">
                  <c:v>24</c:v>
                </c:pt>
                <c:pt idx="13">
                  <c:v>23</c:v>
                </c:pt>
                <c:pt idx="14">
                  <c:v>21</c:v>
                </c:pt>
                <c:pt idx="15">
                  <c:v>15</c:v>
                </c:pt>
                <c:pt idx="16">
                  <c:v>13</c:v>
                </c:pt>
                <c:pt idx="17">
                  <c:v>11</c:v>
                </c:pt>
              </c:numCache>
            </c:numRef>
          </c:val>
        </c:ser>
        <c:ser>
          <c:idx val="4"/>
          <c:order val="4"/>
          <c:tx>
            <c:strRef>
              <c:f>'Cumulative Report'!$I$7</c:f>
              <c:strCache>
                <c:ptCount val="1"/>
                <c:pt idx="0">
                  <c:v>FGRC0644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08-05-19</c:v>
                </c:pt>
                <c:pt idx="1">
                  <c:v>07-30-19</c:v>
                </c:pt>
                <c:pt idx="2">
                  <c:v>07-23-19</c:v>
                </c:pt>
                <c:pt idx="3">
                  <c:v>07-15-19</c:v>
                </c:pt>
                <c:pt idx="4">
                  <c:v>07-08-19</c:v>
                </c:pt>
                <c:pt idx="5">
                  <c:v>07-01-19</c:v>
                </c:pt>
                <c:pt idx="6">
                  <c:v>06-28-19</c:v>
                </c:pt>
                <c:pt idx="7">
                  <c:v>06-19-19</c:v>
                </c:pt>
                <c:pt idx="8">
                  <c:v>06-11-19</c:v>
                </c:pt>
                <c:pt idx="9">
                  <c:v>06-03-19</c:v>
                </c:pt>
                <c:pt idx="10">
                  <c:v>05-29-19</c:v>
                </c:pt>
                <c:pt idx="11">
                  <c:v>05-20-19</c:v>
                </c:pt>
                <c:pt idx="12">
                  <c:v>05-13-19</c:v>
                </c:pt>
                <c:pt idx="13">
                  <c:v>05-06-19</c:v>
                </c:pt>
                <c:pt idx="14">
                  <c:v>Apr-29</c:v>
                </c:pt>
                <c:pt idx="15">
                  <c:v>04-22-19</c:v>
                </c:pt>
                <c:pt idx="16">
                  <c:v>04-15-19</c:v>
                </c:pt>
                <c:pt idx="17">
                  <c:v>04-08-19</c:v>
                </c:pt>
              </c:strCache>
            </c:strRef>
          </c:cat>
          <c:val>
            <c:numRef>
              <c:f>'Cumulative Report'!$J$7:$AA$7</c:f>
              <c:numCache>
                <c:formatCode>General</c:formatCode>
                <c:ptCount val="18"/>
                <c:pt idx="0">
                  <c:v>1135</c:v>
                </c:pt>
                <c:pt idx="1">
                  <c:v>1118</c:v>
                </c:pt>
                <c:pt idx="2">
                  <c:v>1100</c:v>
                </c:pt>
                <c:pt idx="3">
                  <c:v>1067</c:v>
                </c:pt>
                <c:pt idx="4">
                  <c:v>1024</c:v>
                </c:pt>
                <c:pt idx="5">
                  <c:v>933</c:v>
                </c:pt>
                <c:pt idx="6">
                  <c:v>884</c:v>
                </c:pt>
                <c:pt idx="7">
                  <c:v>845</c:v>
                </c:pt>
                <c:pt idx="8">
                  <c:v>816</c:v>
                </c:pt>
                <c:pt idx="9">
                  <c:v>760</c:v>
                </c:pt>
                <c:pt idx="10">
                  <c:v>658</c:v>
                </c:pt>
                <c:pt idx="11">
                  <c:v>477</c:v>
                </c:pt>
                <c:pt idx="12">
                  <c:v>373</c:v>
                </c:pt>
                <c:pt idx="13">
                  <c:v>318</c:v>
                </c:pt>
                <c:pt idx="14">
                  <c:v>263</c:v>
                </c:pt>
                <c:pt idx="15">
                  <c:v>193</c:v>
                </c:pt>
                <c:pt idx="16">
                  <c:v>129</c:v>
                </c:pt>
                <c:pt idx="17">
                  <c:v>79</c:v>
                </c:pt>
              </c:numCache>
            </c:numRef>
          </c:val>
        </c:ser>
        <c:ser>
          <c:idx val="5"/>
          <c:order val="5"/>
          <c:tx>
            <c:strRef>
              <c:f>'Cumulative Report'!$I$8</c:f>
              <c:strCache>
                <c:ptCount val="1"/>
                <c:pt idx="0">
                  <c:v>FGRC064W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08-05-19</c:v>
                </c:pt>
                <c:pt idx="1">
                  <c:v>07-30-19</c:v>
                </c:pt>
                <c:pt idx="2">
                  <c:v>07-23-19</c:v>
                </c:pt>
                <c:pt idx="3">
                  <c:v>07-15-19</c:v>
                </c:pt>
                <c:pt idx="4">
                  <c:v>07-08-19</c:v>
                </c:pt>
                <c:pt idx="5">
                  <c:v>07-01-19</c:v>
                </c:pt>
                <c:pt idx="6">
                  <c:v>06-28-19</c:v>
                </c:pt>
                <c:pt idx="7">
                  <c:v>06-19-19</c:v>
                </c:pt>
                <c:pt idx="8">
                  <c:v>06-11-19</c:v>
                </c:pt>
                <c:pt idx="9">
                  <c:v>06-03-19</c:v>
                </c:pt>
                <c:pt idx="10">
                  <c:v>05-29-19</c:v>
                </c:pt>
                <c:pt idx="11">
                  <c:v>05-20-19</c:v>
                </c:pt>
                <c:pt idx="12">
                  <c:v>05-13-19</c:v>
                </c:pt>
                <c:pt idx="13">
                  <c:v>05-06-19</c:v>
                </c:pt>
                <c:pt idx="14">
                  <c:v>Apr-29</c:v>
                </c:pt>
                <c:pt idx="15">
                  <c:v>04-22-19</c:v>
                </c:pt>
                <c:pt idx="16">
                  <c:v>04-15-19</c:v>
                </c:pt>
                <c:pt idx="17">
                  <c:v>04-08-19</c:v>
                </c:pt>
              </c:strCache>
            </c:strRef>
          </c:cat>
          <c:val>
            <c:numRef>
              <c:f>'Cumulative Report'!$J$8:$AA$8</c:f>
              <c:numCache>
                <c:formatCode>General</c:formatCode>
                <c:ptCount val="18"/>
                <c:pt idx="0">
                  <c:v>6528</c:v>
                </c:pt>
                <c:pt idx="1">
                  <c:v>6234</c:v>
                </c:pt>
                <c:pt idx="2">
                  <c:v>5803</c:v>
                </c:pt>
                <c:pt idx="3">
                  <c:v>4903</c:v>
                </c:pt>
                <c:pt idx="4">
                  <c:v>4365</c:v>
                </c:pt>
                <c:pt idx="5">
                  <c:v>3374</c:v>
                </c:pt>
                <c:pt idx="6">
                  <c:v>2538</c:v>
                </c:pt>
                <c:pt idx="7">
                  <c:v>2160</c:v>
                </c:pt>
                <c:pt idx="8">
                  <c:v>1820</c:v>
                </c:pt>
                <c:pt idx="9">
                  <c:v>1333</c:v>
                </c:pt>
                <c:pt idx="10">
                  <c:v>811</c:v>
                </c:pt>
                <c:pt idx="11">
                  <c:v>331</c:v>
                </c:pt>
                <c:pt idx="12">
                  <c:v>177</c:v>
                </c:pt>
                <c:pt idx="13">
                  <c:v>130</c:v>
                </c:pt>
                <c:pt idx="14">
                  <c:v>96</c:v>
                </c:pt>
                <c:pt idx="15">
                  <c:v>62</c:v>
                </c:pt>
                <c:pt idx="16">
                  <c:v>34</c:v>
                </c:pt>
                <c:pt idx="17">
                  <c:v>13</c:v>
                </c:pt>
              </c:numCache>
            </c:numRef>
          </c:val>
        </c:ser>
        <c:ser>
          <c:idx val="6"/>
          <c:order val="6"/>
          <c:tx>
            <c:strRef>
              <c:f>'Cumulative Report'!$I$9</c:f>
              <c:strCache>
                <c:ptCount val="1"/>
                <c:pt idx="0">
                  <c:v>FGRC084W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08-05-19</c:v>
                </c:pt>
                <c:pt idx="1">
                  <c:v>07-30-19</c:v>
                </c:pt>
                <c:pt idx="2">
                  <c:v>07-23-19</c:v>
                </c:pt>
                <c:pt idx="3">
                  <c:v>07-15-19</c:v>
                </c:pt>
                <c:pt idx="4">
                  <c:v>07-08-19</c:v>
                </c:pt>
                <c:pt idx="5">
                  <c:v>07-01-19</c:v>
                </c:pt>
                <c:pt idx="6">
                  <c:v>06-28-19</c:v>
                </c:pt>
                <c:pt idx="7">
                  <c:v>06-19-19</c:v>
                </c:pt>
                <c:pt idx="8">
                  <c:v>06-11-19</c:v>
                </c:pt>
                <c:pt idx="9">
                  <c:v>06-03-19</c:v>
                </c:pt>
                <c:pt idx="10">
                  <c:v>05-29-19</c:v>
                </c:pt>
                <c:pt idx="11">
                  <c:v>05-20-19</c:v>
                </c:pt>
                <c:pt idx="12">
                  <c:v>05-13-19</c:v>
                </c:pt>
                <c:pt idx="13">
                  <c:v>05-06-19</c:v>
                </c:pt>
                <c:pt idx="14">
                  <c:v>Apr-29</c:v>
                </c:pt>
                <c:pt idx="15">
                  <c:v>04-22-19</c:v>
                </c:pt>
                <c:pt idx="16">
                  <c:v>04-15-19</c:v>
                </c:pt>
                <c:pt idx="17">
                  <c:v>04-08-19</c:v>
                </c:pt>
              </c:strCache>
            </c:strRef>
          </c:cat>
          <c:val>
            <c:numRef>
              <c:f>'Cumulative Report'!$J$9:$AA$9</c:f>
              <c:numCache>
                <c:formatCode>General</c:formatCode>
                <c:ptCount val="18"/>
                <c:pt idx="0">
                  <c:v>3464</c:v>
                </c:pt>
                <c:pt idx="1">
                  <c:v>3211</c:v>
                </c:pt>
                <c:pt idx="2">
                  <c:v>2945</c:v>
                </c:pt>
                <c:pt idx="3">
                  <c:v>2495</c:v>
                </c:pt>
                <c:pt idx="4">
                  <c:v>2210</c:v>
                </c:pt>
                <c:pt idx="5">
                  <c:v>1799</c:v>
                </c:pt>
                <c:pt idx="6">
                  <c:v>1358</c:v>
                </c:pt>
                <c:pt idx="7">
                  <c:v>1078</c:v>
                </c:pt>
                <c:pt idx="8">
                  <c:v>918</c:v>
                </c:pt>
                <c:pt idx="9">
                  <c:v>686</c:v>
                </c:pt>
                <c:pt idx="10">
                  <c:v>459</c:v>
                </c:pt>
                <c:pt idx="11">
                  <c:v>207</c:v>
                </c:pt>
                <c:pt idx="12">
                  <c:v>117</c:v>
                </c:pt>
                <c:pt idx="13">
                  <c:v>85</c:v>
                </c:pt>
                <c:pt idx="14">
                  <c:v>62</c:v>
                </c:pt>
                <c:pt idx="15">
                  <c:v>42</c:v>
                </c:pt>
                <c:pt idx="16">
                  <c:v>23</c:v>
                </c:pt>
                <c:pt idx="17">
                  <c:v>6</c:v>
                </c:pt>
              </c:numCache>
            </c:numRef>
          </c:val>
        </c:ser>
        <c:ser>
          <c:idx val="7"/>
          <c:order val="7"/>
          <c:tx>
            <c:strRef>
              <c:f>'Cumulative Report'!$I$10</c:f>
              <c:strCache>
                <c:ptCount val="1"/>
                <c:pt idx="0">
                  <c:v>FGRC0844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08-05-19</c:v>
                </c:pt>
                <c:pt idx="1">
                  <c:v>07-30-19</c:v>
                </c:pt>
                <c:pt idx="2">
                  <c:v>07-23-19</c:v>
                </c:pt>
                <c:pt idx="3">
                  <c:v>07-15-19</c:v>
                </c:pt>
                <c:pt idx="4">
                  <c:v>07-08-19</c:v>
                </c:pt>
                <c:pt idx="5">
                  <c:v>07-01-19</c:v>
                </c:pt>
                <c:pt idx="6">
                  <c:v>06-28-19</c:v>
                </c:pt>
                <c:pt idx="7">
                  <c:v>06-19-19</c:v>
                </c:pt>
                <c:pt idx="8">
                  <c:v>06-11-19</c:v>
                </c:pt>
                <c:pt idx="9">
                  <c:v>06-03-19</c:v>
                </c:pt>
                <c:pt idx="10">
                  <c:v>05-29-19</c:v>
                </c:pt>
                <c:pt idx="11">
                  <c:v>05-20-19</c:v>
                </c:pt>
                <c:pt idx="12">
                  <c:v>05-13-19</c:v>
                </c:pt>
                <c:pt idx="13">
                  <c:v>05-06-19</c:v>
                </c:pt>
                <c:pt idx="14">
                  <c:v>Apr-29</c:v>
                </c:pt>
                <c:pt idx="15">
                  <c:v>04-22-19</c:v>
                </c:pt>
                <c:pt idx="16">
                  <c:v>04-15-19</c:v>
                </c:pt>
                <c:pt idx="17">
                  <c:v>04-08-19</c:v>
                </c:pt>
              </c:strCache>
            </c:strRef>
          </c:cat>
          <c:val>
            <c:numRef>
              <c:f>'Cumulative Report'!$J$10:$AA$10</c:f>
              <c:numCache>
                <c:formatCode>General</c:formatCode>
                <c:ptCount val="18"/>
                <c:pt idx="0">
                  <c:v>3828</c:v>
                </c:pt>
                <c:pt idx="1">
                  <c:v>3701</c:v>
                </c:pt>
                <c:pt idx="2">
                  <c:v>3562</c:v>
                </c:pt>
                <c:pt idx="3">
                  <c:v>3317</c:v>
                </c:pt>
                <c:pt idx="4">
                  <c:v>3123</c:v>
                </c:pt>
                <c:pt idx="5">
                  <c:v>2644</c:v>
                </c:pt>
                <c:pt idx="6">
                  <c:v>2309</c:v>
                </c:pt>
                <c:pt idx="7">
                  <c:v>2094</c:v>
                </c:pt>
                <c:pt idx="8">
                  <c:v>1879</c:v>
                </c:pt>
                <c:pt idx="9">
                  <c:v>1544</c:v>
                </c:pt>
                <c:pt idx="10">
                  <c:v>1168</c:v>
                </c:pt>
                <c:pt idx="11">
                  <c:v>783</c:v>
                </c:pt>
                <c:pt idx="12">
                  <c:v>642</c:v>
                </c:pt>
                <c:pt idx="13">
                  <c:v>546</c:v>
                </c:pt>
                <c:pt idx="14">
                  <c:v>451</c:v>
                </c:pt>
                <c:pt idx="15">
                  <c:v>343</c:v>
                </c:pt>
                <c:pt idx="16">
                  <c:v>271</c:v>
                </c:pt>
                <c:pt idx="17">
                  <c:v>194</c:v>
                </c:pt>
              </c:numCache>
            </c:numRef>
          </c:val>
        </c:ser>
        <c:ser>
          <c:idx val="8"/>
          <c:order val="8"/>
          <c:tx>
            <c:strRef>
              <c:f>'Cumulative Report'!$I$11</c:f>
              <c:strCache>
                <c:ptCount val="1"/>
                <c:pt idx="0">
                  <c:v>FGRC1044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08-05-19</c:v>
                </c:pt>
                <c:pt idx="1">
                  <c:v>07-30-19</c:v>
                </c:pt>
                <c:pt idx="2">
                  <c:v>07-23-19</c:v>
                </c:pt>
                <c:pt idx="3">
                  <c:v>07-15-19</c:v>
                </c:pt>
                <c:pt idx="4">
                  <c:v>07-08-19</c:v>
                </c:pt>
                <c:pt idx="5">
                  <c:v>07-01-19</c:v>
                </c:pt>
                <c:pt idx="6">
                  <c:v>06-28-19</c:v>
                </c:pt>
                <c:pt idx="7">
                  <c:v>06-19-19</c:v>
                </c:pt>
                <c:pt idx="8">
                  <c:v>06-11-19</c:v>
                </c:pt>
                <c:pt idx="9">
                  <c:v>06-03-19</c:v>
                </c:pt>
                <c:pt idx="10">
                  <c:v>05-29-19</c:v>
                </c:pt>
                <c:pt idx="11">
                  <c:v>05-20-19</c:v>
                </c:pt>
                <c:pt idx="12">
                  <c:v>05-13-19</c:v>
                </c:pt>
                <c:pt idx="13">
                  <c:v>05-06-19</c:v>
                </c:pt>
                <c:pt idx="14">
                  <c:v>Apr-29</c:v>
                </c:pt>
                <c:pt idx="15">
                  <c:v>04-22-19</c:v>
                </c:pt>
                <c:pt idx="16">
                  <c:v>04-15-19</c:v>
                </c:pt>
                <c:pt idx="17">
                  <c:v>04-08-19</c:v>
                </c:pt>
              </c:strCache>
            </c:strRef>
          </c:cat>
          <c:val>
            <c:numRef>
              <c:f>'Cumulative Report'!$J$11:$AA$11</c:f>
              <c:numCache>
                <c:formatCode>General</c:formatCode>
                <c:ptCount val="18"/>
                <c:pt idx="0">
                  <c:v>2605</c:v>
                </c:pt>
                <c:pt idx="1">
                  <c:v>2495</c:v>
                </c:pt>
                <c:pt idx="2">
                  <c:v>2326</c:v>
                </c:pt>
                <c:pt idx="3">
                  <c:v>2098</c:v>
                </c:pt>
                <c:pt idx="4">
                  <c:v>1881</c:v>
                </c:pt>
                <c:pt idx="5">
                  <c:v>1578</c:v>
                </c:pt>
                <c:pt idx="6">
                  <c:v>1290</c:v>
                </c:pt>
                <c:pt idx="7">
                  <c:v>1143</c:v>
                </c:pt>
                <c:pt idx="8">
                  <c:v>1023</c:v>
                </c:pt>
                <c:pt idx="9">
                  <c:v>855</c:v>
                </c:pt>
                <c:pt idx="10">
                  <c:v>659</c:v>
                </c:pt>
                <c:pt idx="11">
                  <c:v>445</c:v>
                </c:pt>
                <c:pt idx="12">
                  <c:v>353</c:v>
                </c:pt>
                <c:pt idx="13">
                  <c:v>309</c:v>
                </c:pt>
                <c:pt idx="14">
                  <c:v>270</c:v>
                </c:pt>
                <c:pt idx="15">
                  <c:v>217</c:v>
                </c:pt>
                <c:pt idx="16">
                  <c:v>166</c:v>
                </c:pt>
                <c:pt idx="17">
                  <c:v>121</c:v>
                </c:pt>
              </c:numCache>
            </c:numRef>
          </c:val>
        </c:ser>
        <c:ser>
          <c:idx val="9"/>
          <c:order val="9"/>
          <c:tx>
            <c:strRef>
              <c:f>'Cumulative Report'!$I$12</c:f>
              <c:strCache>
                <c:ptCount val="1"/>
                <c:pt idx="0">
                  <c:v>FGRC104W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08-05-19</c:v>
                </c:pt>
                <c:pt idx="1">
                  <c:v>07-30-19</c:v>
                </c:pt>
                <c:pt idx="2">
                  <c:v>07-23-19</c:v>
                </c:pt>
                <c:pt idx="3">
                  <c:v>07-15-19</c:v>
                </c:pt>
                <c:pt idx="4">
                  <c:v>07-08-19</c:v>
                </c:pt>
                <c:pt idx="5">
                  <c:v>07-01-19</c:v>
                </c:pt>
                <c:pt idx="6">
                  <c:v>06-28-19</c:v>
                </c:pt>
                <c:pt idx="7">
                  <c:v>06-19-19</c:v>
                </c:pt>
                <c:pt idx="8">
                  <c:v>06-11-19</c:v>
                </c:pt>
                <c:pt idx="9">
                  <c:v>06-03-19</c:v>
                </c:pt>
                <c:pt idx="10">
                  <c:v>05-29-19</c:v>
                </c:pt>
                <c:pt idx="11">
                  <c:v>05-20-19</c:v>
                </c:pt>
                <c:pt idx="12">
                  <c:v>05-13-19</c:v>
                </c:pt>
                <c:pt idx="13">
                  <c:v>05-06-19</c:v>
                </c:pt>
                <c:pt idx="14">
                  <c:v>Apr-29</c:v>
                </c:pt>
                <c:pt idx="15">
                  <c:v>04-22-19</c:v>
                </c:pt>
                <c:pt idx="16">
                  <c:v>04-15-19</c:v>
                </c:pt>
                <c:pt idx="17">
                  <c:v>04-08-19</c:v>
                </c:pt>
              </c:strCache>
            </c:strRef>
          </c:cat>
          <c:val>
            <c:numRef>
              <c:f>'Cumulative Report'!$J$12:$AA$12</c:f>
              <c:numCache>
                <c:formatCode>General</c:formatCode>
                <c:ptCount val="18"/>
                <c:pt idx="0">
                  <c:v>10</c:v>
                </c:pt>
                <c:pt idx="1">
                  <c:v>8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4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</c:ser>
        <c:ser>
          <c:idx val="10"/>
          <c:order val="10"/>
          <c:tx>
            <c:strRef>
              <c:f>'Cumulative Report'!$I$13</c:f>
              <c:strCache>
                <c:ptCount val="1"/>
                <c:pt idx="0">
                  <c:v>FGRC124W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08-05-19</c:v>
                </c:pt>
                <c:pt idx="1">
                  <c:v>07-30-19</c:v>
                </c:pt>
                <c:pt idx="2">
                  <c:v>07-23-19</c:v>
                </c:pt>
                <c:pt idx="3">
                  <c:v>07-15-19</c:v>
                </c:pt>
                <c:pt idx="4">
                  <c:v>07-08-19</c:v>
                </c:pt>
                <c:pt idx="5">
                  <c:v>07-01-19</c:v>
                </c:pt>
                <c:pt idx="6">
                  <c:v>06-28-19</c:v>
                </c:pt>
                <c:pt idx="7">
                  <c:v>06-19-19</c:v>
                </c:pt>
                <c:pt idx="8">
                  <c:v>06-11-19</c:v>
                </c:pt>
                <c:pt idx="9">
                  <c:v>06-03-19</c:v>
                </c:pt>
                <c:pt idx="10">
                  <c:v>05-29-19</c:v>
                </c:pt>
                <c:pt idx="11">
                  <c:v>05-20-19</c:v>
                </c:pt>
                <c:pt idx="12">
                  <c:v>05-13-19</c:v>
                </c:pt>
                <c:pt idx="13">
                  <c:v>05-06-19</c:v>
                </c:pt>
                <c:pt idx="14">
                  <c:v>Apr-29</c:v>
                </c:pt>
                <c:pt idx="15">
                  <c:v>04-22-19</c:v>
                </c:pt>
                <c:pt idx="16">
                  <c:v>04-15-19</c:v>
                </c:pt>
                <c:pt idx="17">
                  <c:v>04-08-19</c:v>
                </c:pt>
              </c:strCache>
            </c:strRef>
          </c:cat>
          <c:val>
            <c:numRef>
              <c:f>'Cumulative Report'!$J$13:$AA$13</c:f>
              <c:numCache>
                <c:formatCode>General</c:formatCode>
                <c:ptCount val="18"/>
                <c:pt idx="0">
                  <c:v>1340</c:v>
                </c:pt>
                <c:pt idx="1">
                  <c:v>1291</c:v>
                </c:pt>
                <c:pt idx="2">
                  <c:v>1228</c:v>
                </c:pt>
                <c:pt idx="3">
                  <c:v>1055</c:v>
                </c:pt>
                <c:pt idx="4">
                  <c:v>958</c:v>
                </c:pt>
                <c:pt idx="5">
                  <c:v>807</c:v>
                </c:pt>
                <c:pt idx="6">
                  <c:v>595</c:v>
                </c:pt>
                <c:pt idx="7">
                  <c:v>505</c:v>
                </c:pt>
                <c:pt idx="8">
                  <c:v>441</c:v>
                </c:pt>
                <c:pt idx="9">
                  <c:v>340</c:v>
                </c:pt>
                <c:pt idx="10">
                  <c:v>214</c:v>
                </c:pt>
                <c:pt idx="11">
                  <c:v>88</c:v>
                </c:pt>
                <c:pt idx="12">
                  <c:v>41</c:v>
                </c:pt>
                <c:pt idx="13">
                  <c:v>31</c:v>
                </c:pt>
                <c:pt idx="14">
                  <c:v>22</c:v>
                </c:pt>
                <c:pt idx="15">
                  <c:v>20</c:v>
                </c:pt>
                <c:pt idx="16">
                  <c:v>6</c:v>
                </c:pt>
                <c:pt idx="17">
                  <c:v>2</c:v>
                </c:pt>
              </c:numCache>
            </c:numRef>
          </c:val>
        </c:ser>
        <c:ser>
          <c:idx val="11"/>
          <c:order val="11"/>
          <c:tx>
            <c:strRef>
              <c:f>'Cumulative Report'!$I$14</c:f>
              <c:strCache>
                <c:ptCount val="1"/>
                <c:pt idx="0">
                  <c:v>FGRC1244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08-05-19</c:v>
                </c:pt>
                <c:pt idx="1">
                  <c:v>07-30-19</c:v>
                </c:pt>
                <c:pt idx="2">
                  <c:v>07-23-19</c:v>
                </c:pt>
                <c:pt idx="3">
                  <c:v>07-15-19</c:v>
                </c:pt>
                <c:pt idx="4">
                  <c:v>07-08-19</c:v>
                </c:pt>
                <c:pt idx="5">
                  <c:v>07-01-19</c:v>
                </c:pt>
                <c:pt idx="6">
                  <c:v>06-28-19</c:v>
                </c:pt>
                <c:pt idx="7">
                  <c:v>06-19-19</c:v>
                </c:pt>
                <c:pt idx="8">
                  <c:v>06-11-19</c:v>
                </c:pt>
                <c:pt idx="9">
                  <c:v>06-03-19</c:v>
                </c:pt>
                <c:pt idx="10">
                  <c:v>05-29-19</c:v>
                </c:pt>
                <c:pt idx="11">
                  <c:v>05-20-19</c:v>
                </c:pt>
                <c:pt idx="12">
                  <c:v>05-13-19</c:v>
                </c:pt>
                <c:pt idx="13">
                  <c:v>05-06-19</c:v>
                </c:pt>
                <c:pt idx="14">
                  <c:v>Apr-29</c:v>
                </c:pt>
                <c:pt idx="15">
                  <c:v>04-22-19</c:v>
                </c:pt>
                <c:pt idx="16">
                  <c:v>04-15-19</c:v>
                </c:pt>
                <c:pt idx="17">
                  <c:v>04-08-19</c:v>
                </c:pt>
              </c:strCache>
            </c:strRef>
          </c:cat>
          <c:val>
            <c:numRef>
              <c:f>'Cumulative Report'!$J$14:$AA$14</c:f>
              <c:numCache>
                <c:formatCode>General</c:formatCode>
                <c:ptCount val="18"/>
                <c:pt idx="0">
                  <c:v>2379</c:v>
                </c:pt>
                <c:pt idx="1">
                  <c:v>2270</c:v>
                </c:pt>
                <c:pt idx="2">
                  <c:v>2139</c:v>
                </c:pt>
                <c:pt idx="3">
                  <c:v>1938</c:v>
                </c:pt>
                <c:pt idx="4">
                  <c:v>1785</c:v>
                </c:pt>
                <c:pt idx="5">
                  <c:v>1532</c:v>
                </c:pt>
                <c:pt idx="6">
                  <c:v>1355</c:v>
                </c:pt>
                <c:pt idx="7">
                  <c:v>1201</c:v>
                </c:pt>
                <c:pt idx="8">
                  <c:v>1062</c:v>
                </c:pt>
                <c:pt idx="9">
                  <c:v>862</c:v>
                </c:pt>
                <c:pt idx="10">
                  <c:v>664</c:v>
                </c:pt>
                <c:pt idx="11">
                  <c:v>451</c:v>
                </c:pt>
                <c:pt idx="12">
                  <c:v>368</c:v>
                </c:pt>
                <c:pt idx="13">
                  <c:v>303</c:v>
                </c:pt>
                <c:pt idx="14">
                  <c:v>258</c:v>
                </c:pt>
                <c:pt idx="15">
                  <c:v>205</c:v>
                </c:pt>
                <c:pt idx="16">
                  <c:v>144</c:v>
                </c:pt>
                <c:pt idx="17">
                  <c:v>102</c:v>
                </c:pt>
              </c:numCache>
            </c:numRef>
          </c:val>
        </c:ser>
        <c:ser>
          <c:idx val="12"/>
          <c:order val="12"/>
          <c:tx>
            <c:strRef>
              <c:f>'Cumulative Report'!$I$15</c:f>
              <c:strCache>
                <c:ptCount val="1"/>
                <c:pt idx="0">
                  <c:v>FGVH2177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08-05-19</c:v>
                </c:pt>
                <c:pt idx="1">
                  <c:v>07-30-19</c:v>
                </c:pt>
                <c:pt idx="2">
                  <c:v>07-23-19</c:v>
                </c:pt>
                <c:pt idx="3">
                  <c:v>07-15-19</c:v>
                </c:pt>
                <c:pt idx="4">
                  <c:v>07-08-19</c:v>
                </c:pt>
                <c:pt idx="5">
                  <c:v>07-01-19</c:v>
                </c:pt>
                <c:pt idx="6">
                  <c:v>06-28-19</c:v>
                </c:pt>
                <c:pt idx="7">
                  <c:v>06-19-19</c:v>
                </c:pt>
                <c:pt idx="8">
                  <c:v>06-11-19</c:v>
                </c:pt>
                <c:pt idx="9">
                  <c:v>06-03-19</c:v>
                </c:pt>
                <c:pt idx="10">
                  <c:v>05-29-19</c:v>
                </c:pt>
                <c:pt idx="11">
                  <c:v>05-20-19</c:v>
                </c:pt>
                <c:pt idx="12">
                  <c:v>05-13-19</c:v>
                </c:pt>
                <c:pt idx="13">
                  <c:v>05-06-19</c:v>
                </c:pt>
                <c:pt idx="14">
                  <c:v>Apr-29</c:v>
                </c:pt>
                <c:pt idx="15">
                  <c:v>04-22-19</c:v>
                </c:pt>
                <c:pt idx="16">
                  <c:v>04-15-19</c:v>
                </c:pt>
                <c:pt idx="17">
                  <c:v>04-08-19</c:v>
                </c:pt>
              </c:strCache>
            </c:strRef>
          </c:cat>
          <c:val>
            <c:numRef>
              <c:f>'Cumulative Report'!$J$15:$AA$15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01832048"/>
        <c:axId val="501833616"/>
      </c:barChart>
      <c:catAx>
        <c:axId val="501832048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833616"/>
        <c:crosses val="autoZero"/>
        <c:auto val="1"/>
        <c:lblAlgn val="ctr"/>
        <c:lblOffset val="100"/>
        <c:noMultiLvlLbl val="0"/>
      </c:catAx>
      <c:valAx>
        <c:axId val="501833616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832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FCE5-8859-4AB2-B69D-8522DA3D5A89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6CCAC-BA0D-4FAD-8702-6871F523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6CCAC-BA0D-4FAD-8702-6871F523B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2019-08-06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2019-08-06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2019-08-06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2019-08-06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2019-08-06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3" y="5823601"/>
            <a:ext cx="1034398" cy="103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19" y="6113477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0" y="3412901"/>
            <a:ext cx="6359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59611" y="-1"/>
            <a:ext cx="0" cy="34129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59611" y="3412901"/>
            <a:ext cx="0" cy="3445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175553"/>
              </p:ext>
            </p:extLst>
          </p:nvPr>
        </p:nvGraphicFramePr>
        <p:xfrm>
          <a:off x="-1" y="0"/>
          <a:ext cx="6359611" cy="3412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1314426"/>
              </p:ext>
            </p:extLst>
          </p:nvPr>
        </p:nvGraphicFramePr>
        <p:xfrm>
          <a:off x="-1" y="3429000"/>
          <a:ext cx="6353174" cy="3448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113719"/>
              </p:ext>
            </p:extLst>
          </p:nvPr>
        </p:nvGraphicFramePr>
        <p:xfrm>
          <a:off x="7616461" y="1322998"/>
          <a:ext cx="3321504" cy="137525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2742"/>
                <a:gridCol w="2228762"/>
              </a:tblGrid>
              <a:tr h="34381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7 Day Summary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38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Average: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38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Max: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38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Total: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1203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752085"/>
              </p:ext>
            </p:extLst>
          </p:nvPr>
        </p:nvGraphicFramePr>
        <p:xfrm>
          <a:off x="7616461" y="2988127"/>
          <a:ext cx="3321504" cy="194963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7980"/>
                <a:gridCol w="1002865"/>
                <a:gridCol w="1220659"/>
              </a:tblGrid>
              <a:tr h="32493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 Summary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21384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79.59%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Stromboli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12.21%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Dehum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8.20%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26831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8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13523</TotalTime>
  <Words>43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Woodman</dc:creator>
  <cp:lastModifiedBy>David Woodman</cp:lastModifiedBy>
  <cp:revision>141</cp:revision>
  <dcterms:created xsi:type="dcterms:W3CDTF">2018-05-14T17:44:28Z</dcterms:created>
  <dcterms:modified xsi:type="dcterms:W3CDTF">2019-08-06T23:11:51Z</dcterms:modified>
</cp:coreProperties>
</file>