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8-12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2262</c:v>
                </c:pt>
                <c:pt idx="1">
                  <c:v>2169</c:v>
                </c:pt>
                <c:pt idx="2">
                  <c:v>2045</c:v>
                </c:pt>
                <c:pt idx="3">
                  <c:v>1908</c:v>
                </c:pt>
                <c:pt idx="4">
                  <c:v>1746</c:v>
                </c:pt>
                <c:pt idx="5">
                  <c:v>1645</c:v>
                </c:pt>
                <c:pt idx="6">
                  <c:v>2091</c:v>
                </c:pt>
                <c:pt idx="7">
                  <c:v>1963</c:v>
                </c:pt>
                <c:pt idx="8">
                  <c:v>1837</c:v>
                </c:pt>
                <c:pt idx="9">
                  <c:v>1738</c:v>
                </c:pt>
                <c:pt idx="10">
                  <c:v>1639</c:v>
                </c:pt>
                <c:pt idx="11">
                  <c:v>1544</c:v>
                </c:pt>
                <c:pt idx="12">
                  <c:v>1467</c:v>
                </c:pt>
                <c:pt idx="13">
                  <c:v>1414</c:v>
                </c:pt>
                <c:pt idx="14">
                  <c:v>1374</c:v>
                </c:pt>
                <c:pt idx="15">
                  <c:v>1295</c:v>
                </c:pt>
                <c:pt idx="16">
                  <c:v>1242</c:v>
                </c:pt>
                <c:pt idx="17">
                  <c:v>1195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172</c:v>
                </c:pt>
                <c:pt idx="1">
                  <c:v>164</c:v>
                </c:pt>
                <c:pt idx="2">
                  <c:v>147</c:v>
                </c:pt>
                <c:pt idx="3">
                  <c:v>132</c:v>
                </c:pt>
                <c:pt idx="4">
                  <c:v>116</c:v>
                </c:pt>
                <c:pt idx="5">
                  <c:v>96</c:v>
                </c:pt>
                <c:pt idx="6">
                  <c:v>85</c:v>
                </c:pt>
                <c:pt idx="7">
                  <c:v>68</c:v>
                </c:pt>
                <c:pt idx="8">
                  <c:v>54</c:v>
                </c:pt>
                <c:pt idx="9">
                  <c:v>43</c:v>
                </c:pt>
                <c:pt idx="10">
                  <c:v>33</c:v>
                </c:pt>
                <c:pt idx="11">
                  <c:v>31</c:v>
                </c:pt>
                <c:pt idx="12">
                  <c:v>29</c:v>
                </c:pt>
                <c:pt idx="13">
                  <c:v>26</c:v>
                </c:pt>
                <c:pt idx="14">
                  <c:v>22</c:v>
                </c:pt>
                <c:pt idx="15">
                  <c:v>19</c:v>
                </c:pt>
                <c:pt idx="16">
                  <c:v>15</c:v>
                </c:pt>
                <c:pt idx="17">
                  <c:v>8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3172</c:v>
                </c:pt>
                <c:pt idx="1">
                  <c:v>3114</c:v>
                </c:pt>
                <c:pt idx="2">
                  <c:v>3010</c:v>
                </c:pt>
                <c:pt idx="3">
                  <c:v>2764</c:v>
                </c:pt>
                <c:pt idx="4">
                  <c:v>2486</c:v>
                </c:pt>
                <c:pt idx="5">
                  <c:v>2241</c:v>
                </c:pt>
                <c:pt idx="6">
                  <c:v>1937</c:v>
                </c:pt>
                <c:pt idx="7">
                  <c:v>1715</c:v>
                </c:pt>
                <c:pt idx="8">
                  <c:v>1506</c:v>
                </c:pt>
                <c:pt idx="9">
                  <c:v>1143</c:v>
                </c:pt>
                <c:pt idx="10">
                  <c:v>893</c:v>
                </c:pt>
                <c:pt idx="11">
                  <c:v>700</c:v>
                </c:pt>
                <c:pt idx="12">
                  <c:v>496</c:v>
                </c:pt>
                <c:pt idx="13">
                  <c:v>402</c:v>
                </c:pt>
                <c:pt idx="14">
                  <c:v>306</c:v>
                </c:pt>
                <c:pt idx="15">
                  <c:v>242</c:v>
                </c:pt>
                <c:pt idx="16">
                  <c:v>184</c:v>
                </c:pt>
                <c:pt idx="17">
                  <c:v>133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98</c:v>
                </c:pt>
                <c:pt idx="1">
                  <c:v>95</c:v>
                </c:pt>
                <c:pt idx="2">
                  <c:v>90</c:v>
                </c:pt>
                <c:pt idx="3">
                  <c:v>83</c:v>
                </c:pt>
                <c:pt idx="4">
                  <c:v>76</c:v>
                </c:pt>
                <c:pt idx="5">
                  <c:v>72</c:v>
                </c:pt>
                <c:pt idx="6">
                  <c:v>64</c:v>
                </c:pt>
                <c:pt idx="7">
                  <c:v>57</c:v>
                </c:pt>
                <c:pt idx="8">
                  <c:v>50</c:v>
                </c:pt>
                <c:pt idx="9">
                  <c:v>46</c:v>
                </c:pt>
                <c:pt idx="10">
                  <c:v>43</c:v>
                </c:pt>
                <c:pt idx="11">
                  <c:v>37</c:v>
                </c:pt>
                <c:pt idx="12">
                  <c:v>29</c:v>
                </c:pt>
                <c:pt idx="13">
                  <c:v>24</c:v>
                </c:pt>
                <c:pt idx="14">
                  <c:v>23</c:v>
                </c:pt>
                <c:pt idx="15">
                  <c:v>21</c:v>
                </c:pt>
                <c:pt idx="16">
                  <c:v>15</c:v>
                </c:pt>
                <c:pt idx="17">
                  <c:v>13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1138</c:v>
                </c:pt>
                <c:pt idx="1">
                  <c:v>1135</c:v>
                </c:pt>
                <c:pt idx="2">
                  <c:v>1118</c:v>
                </c:pt>
                <c:pt idx="3">
                  <c:v>1100</c:v>
                </c:pt>
                <c:pt idx="4">
                  <c:v>1067</c:v>
                </c:pt>
                <c:pt idx="5">
                  <c:v>1024</c:v>
                </c:pt>
                <c:pt idx="6">
                  <c:v>933</c:v>
                </c:pt>
                <c:pt idx="7">
                  <c:v>884</c:v>
                </c:pt>
                <c:pt idx="8">
                  <c:v>845</c:v>
                </c:pt>
                <c:pt idx="9">
                  <c:v>816</c:v>
                </c:pt>
                <c:pt idx="10">
                  <c:v>760</c:v>
                </c:pt>
                <c:pt idx="11">
                  <c:v>658</c:v>
                </c:pt>
                <c:pt idx="12">
                  <c:v>477</c:v>
                </c:pt>
                <c:pt idx="13">
                  <c:v>373</c:v>
                </c:pt>
                <c:pt idx="14">
                  <c:v>318</c:v>
                </c:pt>
                <c:pt idx="15">
                  <c:v>263</c:v>
                </c:pt>
                <c:pt idx="16">
                  <c:v>193</c:v>
                </c:pt>
                <c:pt idx="17">
                  <c:v>129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6707</c:v>
                </c:pt>
                <c:pt idx="1">
                  <c:v>6528</c:v>
                </c:pt>
                <c:pt idx="2">
                  <c:v>6234</c:v>
                </c:pt>
                <c:pt idx="3">
                  <c:v>5803</c:v>
                </c:pt>
                <c:pt idx="4">
                  <c:v>4903</c:v>
                </c:pt>
                <c:pt idx="5">
                  <c:v>4365</c:v>
                </c:pt>
                <c:pt idx="6">
                  <c:v>3374</c:v>
                </c:pt>
                <c:pt idx="7">
                  <c:v>2538</c:v>
                </c:pt>
                <c:pt idx="8">
                  <c:v>2160</c:v>
                </c:pt>
                <c:pt idx="9">
                  <c:v>1820</c:v>
                </c:pt>
                <c:pt idx="10">
                  <c:v>1333</c:v>
                </c:pt>
                <c:pt idx="11">
                  <c:v>811</c:v>
                </c:pt>
                <c:pt idx="12">
                  <c:v>331</c:v>
                </c:pt>
                <c:pt idx="13">
                  <c:v>177</c:v>
                </c:pt>
                <c:pt idx="14">
                  <c:v>130</c:v>
                </c:pt>
                <c:pt idx="15">
                  <c:v>96</c:v>
                </c:pt>
                <c:pt idx="16">
                  <c:v>62</c:v>
                </c:pt>
                <c:pt idx="17">
                  <c:v>34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3586</c:v>
                </c:pt>
                <c:pt idx="1">
                  <c:v>3464</c:v>
                </c:pt>
                <c:pt idx="2">
                  <c:v>3211</c:v>
                </c:pt>
                <c:pt idx="3">
                  <c:v>2945</c:v>
                </c:pt>
                <c:pt idx="4">
                  <c:v>2495</c:v>
                </c:pt>
                <c:pt idx="5">
                  <c:v>2210</c:v>
                </c:pt>
                <c:pt idx="6">
                  <c:v>1799</c:v>
                </c:pt>
                <c:pt idx="7">
                  <c:v>1358</c:v>
                </c:pt>
                <c:pt idx="8">
                  <c:v>1078</c:v>
                </c:pt>
                <c:pt idx="9">
                  <c:v>918</c:v>
                </c:pt>
                <c:pt idx="10">
                  <c:v>686</c:v>
                </c:pt>
                <c:pt idx="11">
                  <c:v>459</c:v>
                </c:pt>
                <c:pt idx="12">
                  <c:v>207</c:v>
                </c:pt>
                <c:pt idx="13">
                  <c:v>117</c:v>
                </c:pt>
                <c:pt idx="14">
                  <c:v>85</c:v>
                </c:pt>
                <c:pt idx="15">
                  <c:v>62</c:v>
                </c:pt>
                <c:pt idx="16">
                  <c:v>42</c:v>
                </c:pt>
                <c:pt idx="17">
                  <c:v>23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3895</c:v>
                </c:pt>
                <c:pt idx="1">
                  <c:v>3828</c:v>
                </c:pt>
                <c:pt idx="2">
                  <c:v>3701</c:v>
                </c:pt>
                <c:pt idx="3">
                  <c:v>3562</c:v>
                </c:pt>
                <c:pt idx="4">
                  <c:v>3317</c:v>
                </c:pt>
                <c:pt idx="5">
                  <c:v>3123</c:v>
                </c:pt>
                <c:pt idx="6">
                  <c:v>2644</c:v>
                </c:pt>
                <c:pt idx="7">
                  <c:v>2309</c:v>
                </c:pt>
                <c:pt idx="8">
                  <c:v>2094</c:v>
                </c:pt>
                <c:pt idx="9">
                  <c:v>1879</c:v>
                </c:pt>
                <c:pt idx="10">
                  <c:v>1544</c:v>
                </c:pt>
                <c:pt idx="11">
                  <c:v>1168</c:v>
                </c:pt>
                <c:pt idx="12">
                  <c:v>783</c:v>
                </c:pt>
                <c:pt idx="13">
                  <c:v>642</c:v>
                </c:pt>
                <c:pt idx="14">
                  <c:v>546</c:v>
                </c:pt>
                <c:pt idx="15">
                  <c:v>451</c:v>
                </c:pt>
                <c:pt idx="16">
                  <c:v>343</c:v>
                </c:pt>
                <c:pt idx="17">
                  <c:v>271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2685</c:v>
                </c:pt>
                <c:pt idx="1">
                  <c:v>2605</c:v>
                </c:pt>
                <c:pt idx="2">
                  <c:v>2495</c:v>
                </c:pt>
                <c:pt idx="3">
                  <c:v>2326</c:v>
                </c:pt>
                <c:pt idx="4">
                  <c:v>2098</c:v>
                </c:pt>
                <c:pt idx="5">
                  <c:v>1881</c:v>
                </c:pt>
                <c:pt idx="6">
                  <c:v>1578</c:v>
                </c:pt>
                <c:pt idx="7">
                  <c:v>1290</c:v>
                </c:pt>
                <c:pt idx="8">
                  <c:v>1143</c:v>
                </c:pt>
                <c:pt idx="9">
                  <c:v>1023</c:v>
                </c:pt>
                <c:pt idx="10">
                  <c:v>855</c:v>
                </c:pt>
                <c:pt idx="11">
                  <c:v>659</c:v>
                </c:pt>
                <c:pt idx="12">
                  <c:v>445</c:v>
                </c:pt>
                <c:pt idx="13">
                  <c:v>353</c:v>
                </c:pt>
                <c:pt idx="14">
                  <c:v>309</c:v>
                </c:pt>
                <c:pt idx="15">
                  <c:v>270</c:v>
                </c:pt>
                <c:pt idx="16">
                  <c:v>217</c:v>
                </c:pt>
                <c:pt idx="17">
                  <c:v>166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11</c:v>
                </c:pt>
                <c:pt idx="1">
                  <c:v>10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1357</c:v>
                </c:pt>
                <c:pt idx="1">
                  <c:v>1340</c:v>
                </c:pt>
                <c:pt idx="2">
                  <c:v>1291</c:v>
                </c:pt>
                <c:pt idx="3">
                  <c:v>1228</c:v>
                </c:pt>
                <c:pt idx="4">
                  <c:v>1055</c:v>
                </c:pt>
                <c:pt idx="5">
                  <c:v>958</c:v>
                </c:pt>
                <c:pt idx="6">
                  <c:v>807</c:v>
                </c:pt>
                <c:pt idx="7">
                  <c:v>595</c:v>
                </c:pt>
                <c:pt idx="8">
                  <c:v>505</c:v>
                </c:pt>
                <c:pt idx="9">
                  <c:v>441</c:v>
                </c:pt>
                <c:pt idx="10">
                  <c:v>340</c:v>
                </c:pt>
                <c:pt idx="11">
                  <c:v>214</c:v>
                </c:pt>
                <c:pt idx="12">
                  <c:v>88</c:v>
                </c:pt>
                <c:pt idx="13">
                  <c:v>41</c:v>
                </c:pt>
                <c:pt idx="14">
                  <c:v>31</c:v>
                </c:pt>
                <c:pt idx="15">
                  <c:v>22</c:v>
                </c:pt>
                <c:pt idx="16">
                  <c:v>20</c:v>
                </c:pt>
                <c:pt idx="17">
                  <c:v>6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2426</c:v>
                </c:pt>
                <c:pt idx="1">
                  <c:v>2379</c:v>
                </c:pt>
                <c:pt idx="2">
                  <c:v>2270</c:v>
                </c:pt>
                <c:pt idx="3">
                  <c:v>2139</c:v>
                </c:pt>
                <c:pt idx="4">
                  <c:v>1938</c:v>
                </c:pt>
                <c:pt idx="5">
                  <c:v>1785</c:v>
                </c:pt>
                <c:pt idx="6">
                  <c:v>1532</c:v>
                </c:pt>
                <c:pt idx="7">
                  <c:v>1355</c:v>
                </c:pt>
                <c:pt idx="8">
                  <c:v>1201</c:v>
                </c:pt>
                <c:pt idx="9">
                  <c:v>1062</c:v>
                </c:pt>
                <c:pt idx="10">
                  <c:v>862</c:v>
                </c:pt>
                <c:pt idx="11">
                  <c:v>664</c:v>
                </c:pt>
                <c:pt idx="12">
                  <c:v>451</c:v>
                </c:pt>
                <c:pt idx="13">
                  <c:v>368</c:v>
                </c:pt>
                <c:pt idx="14">
                  <c:v>303</c:v>
                </c:pt>
                <c:pt idx="15">
                  <c:v>258</c:v>
                </c:pt>
                <c:pt idx="16">
                  <c:v>205</c:v>
                </c:pt>
                <c:pt idx="17">
                  <c:v>144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08-12-19</c:v>
                </c:pt>
                <c:pt idx="1">
                  <c:v>08-05-19</c:v>
                </c:pt>
                <c:pt idx="2">
                  <c:v>07-30-19</c:v>
                </c:pt>
                <c:pt idx="3">
                  <c:v>07-23-19</c:v>
                </c:pt>
                <c:pt idx="4">
                  <c:v>07-15-19</c:v>
                </c:pt>
                <c:pt idx="5">
                  <c:v>07-08-19</c:v>
                </c:pt>
                <c:pt idx="6">
                  <c:v>07-01-19</c:v>
                </c:pt>
                <c:pt idx="7">
                  <c:v>06-28-19</c:v>
                </c:pt>
                <c:pt idx="8">
                  <c:v>06-19-19</c:v>
                </c:pt>
                <c:pt idx="9">
                  <c:v>06-11-19</c:v>
                </c:pt>
                <c:pt idx="10">
                  <c:v>06-03-19</c:v>
                </c:pt>
                <c:pt idx="11">
                  <c:v>05-29-19</c:v>
                </c:pt>
                <c:pt idx="12">
                  <c:v>05-20-19</c:v>
                </c:pt>
                <c:pt idx="13">
                  <c:v>05-13-19</c:v>
                </c:pt>
                <c:pt idx="14">
                  <c:v>05-06-19</c:v>
                </c:pt>
                <c:pt idx="15">
                  <c:v>Apr-29</c:v>
                </c:pt>
                <c:pt idx="16">
                  <c:v>04-22-19</c:v>
                </c:pt>
                <c:pt idx="17">
                  <c:v>04-15-19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3483168"/>
        <c:axId val="313485912"/>
      </c:barChart>
      <c:catAx>
        <c:axId val="31348316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485912"/>
        <c:crosses val="autoZero"/>
        <c:auto val="1"/>
        <c:lblAlgn val="ctr"/>
        <c:lblOffset val="100"/>
        <c:noMultiLvlLbl val="0"/>
      </c:catAx>
      <c:valAx>
        <c:axId val="3134859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48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Report'!$C$3:$DA$3</c15:sqref>
                  </c15:fullRef>
                </c:ext>
              </c:extLst>
              <c:f>'Weekly Report'!$D$3:$DA$3</c:f>
              <c:strCache>
                <c:ptCount val="102"/>
                <c:pt idx="0">
                  <c:v>2019-08-11</c:v>
                </c:pt>
                <c:pt idx="1">
                  <c:v>2019-08-10</c:v>
                </c:pt>
                <c:pt idx="2">
                  <c:v>2019-08-09</c:v>
                </c:pt>
                <c:pt idx="3">
                  <c:v>2019-08-08</c:v>
                </c:pt>
                <c:pt idx="4">
                  <c:v>2019-08-07</c:v>
                </c:pt>
                <c:pt idx="5">
                  <c:v>2019-08-06</c:v>
                </c:pt>
                <c:pt idx="6">
                  <c:v>2019-08-05</c:v>
                </c:pt>
                <c:pt idx="7">
                  <c:v>2019-08-04</c:v>
                </c:pt>
                <c:pt idx="8">
                  <c:v>2019-08-03</c:v>
                </c:pt>
                <c:pt idx="9">
                  <c:v>2019-08-02</c:v>
                </c:pt>
                <c:pt idx="10">
                  <c:v>2019-08-01</c:v>
                </c:pt>
                <c:pt idx="11">
                  <c:v>2019-07-31</c:v>
                </c:pt>
                <c:pt idx="12">
                  <c:v>2019-07-30</c:v>
                </c:pt>
                <c:pt idx="13">
                  <c:v>2019-07-29</c:v>
                </c:pt>
                <c:pt idx="14">
                  <c:v>7/28/2019</c:v>
                </c:pt>
                <c:pt idx="15">
                  <c:v>7/27/2019</c:v>
                </c:pt>
                <c:pt idx="16">
                  <c:v>7/26/2019</c:v>
                </c:pt>
                <c:pt idx="17">
                  <c:v>7/25/2019</c:v>
                </c:pt>
                <c:pt idx="18">
                  <c:v>7/24/2019</c:v>
                </c:pt>
                <c:pt idx="19">
                  <c:v>7/23/2019</c:v>
                </c:pt>
                <c:pt idx="20">
                  <c:v>7/22/2019</c:v>
                </c:pt>
                <c:pt idx="21">
                  <c:v>7/21/2019</c:v>
                </c:pt>
                <c:pt idx="22">
                  <c:v>7/20/2019</c:v>
                </c:pt>
                <c:pt idx="23">
                  <c:v>7/19/2019</c:v>
                </c:pt>
                <c:pt idx="24">
                  <c:v>7/18/2019</c:v>
                </c:pt>
                <c:pt idx="25">
                  <c:v>7/17/2019</c:v>
                </c:pt>
                <c:pt idx="26">
                  <c:v>7/16/2019</c:v>
                </c:pt>
                <c:pt idx="27">
                  <c:v>7/15/2019</c:v>
                </c:pt>
                <c:pt idx="28">
                  <c:v>7/14/2019</c:v>
                </c:pt>
                <c:pt idx="29">
                  <c:v>7/13/2019</c:v>
                </c:pt>
                <c:pt idx="30">
                  <c:v>7/12/2019</c:v>
                </c:pt>
                <c:pt idx="31">
                  <c:v>7/11/2019</c:v>
                </c:pt>
                <c:pt idx="32">
                  <c:v>7/10/2019</c:v>
                </c:pt>
                <c:pt idx="33">
                  <c:v>7/9/2019</c:v>
                </c:pt>
                <c:pt idx="34">
                  <c:v>7/8/2019</c:v>
                </c:pt>
                <c:pt idx="35">
                  <c:v>7/7/2019</c:v>
                </c:pt>
                <c:pt idx="36">
                  <c:v>7/6/2019</c:v>
                </c:pt>
                <c:pt idx="37">
                  <c:v>7/5/2019</c:v>
                </c:pt>
                <c:pt idx="38">
                  <c:v>7/4/2019</c:v>
                </c:pt>
                <c:pt idx="39">
                  <c:v>7/3/2019</c:v>
                </c:pt>
                <c:pt idx="40">
                  <c:v>7/2/2019</c:v>
                </c:pt>
                <c:pt idx="41">
                  <c:v>7/1/2019</c:v>
                </c:pt>
                <c:pt idx="42">
                  <c:v>6/30/2019</c:v>
                </c:pt>
                <c:pt idx="43">
                  <c:v>6/29/2019</c:v>
                </c:pt>
                <c:pt idx="44">
                  <c:v>6/28/2019</c:v>
                </c:pt>
                <c:pt idx="45">
                  <c:v>6/27/2019</c:v>
                </c:pt>
                <c:pt idx="46">
                  <c:v>6/26/2019</c:v>
                </c:pt>
                <c:pt idx="47">
                  <c:v>6/25/2019</c:v>
                </c:pt>
                <c:pt idx="48">
                  <c:v>6/24/2019</c:v>
                </c:pt>
                <c:pt idx="49">
                  <c:v>6/23/2019</c:v>
                </c:pt>
                <c:pt idx="50">
                  <c:v>6/22/2019</c:v>
                </c:pt>
                <c:pt idx="51">
                  <c:v>6/21/2019</c:v>
                </c:pt>
                <c:pt idx="52">
                  <c:v>6/20/2019</c:v>
                </c:pt>
                <c:pt idx="53">
                  <c:v>6/19/2019</c:v>
                </c:pt>
                <c:pt idx="54">
                  <c:v>6/18/2019</c:v>
                </c:pt>
                <c:pt idx="55">
                  <c:v>6/17/2019</c:v>
                </c:pt>
                <c:pt idx="56">
                  <c:v>6/16/2019</c:v>
                </c:pt>
                <c:pt idx="57">
                  <c:v>6/15/2019</c:v>
                </c:pt>
                <c:pt idx="58">
                  <c:v>6/14/2019</c:v>
                </c:pt>
                <c:pt idx="59">
                  <c:v>6/13/2019</c:v>
                </c:pt>
                <c:pt idx="60">
                  <c:v>6/12/2019</c:v>
                </c:pt>
                <c:pt idx="61">
                  <c:v>6/11/2019</c:v>
                </c:pt>
                <c:pt idx="62">
                  <c:v>6/10/2019</c:v>
                </c:pt>
                <c:pt idx="63">
                  <c:v>6/9/2019</c:v>
                </c:pt>
                <c:pt idx="64">
                  <c:v>6/8/2019</c:v>
                </c:pt>
                <c:pt idx="65">
                  <c:v>6/7/2019</c:v>
                </c:pt>
                <c:pt idx="66">
                  <c:v>6/6/2019</c:v>
                </c:pt>
                <c:pt idx="67">
                  <c:v>6/5/2019</c:v>
                </c:pt>
                <c:pt idx="68">
                  <c:v>6/4/2019</c:v>
                </c:pt>
                <c:pt idx="69">
                  <c:v>6/3/2019</c:v>
                </c:pt>
                <c:pt idx="70">
                  <c:v>6/2/2019</c:v>
                </c:pt>
                <c:pt idx="71">
                  <c:v>6/1/2019</c:v>
                </c:pt>
                <c:pt idx="72">
                  <c:v>5/31/2019</c:v>
                </c:pt>
                <c:pt idx="73">
                  <c:v>5/30/2019</c:v>
                </c:pt>
                <c:pt idx="74">
                  <c:v>5/29/2019</c:v>
                </c:pt>
                <c:pt idx="75">
                  <c:v>5/28/2019</c:v>
                </c:pt>
                <c:pt idx="76">
                  <c:v>5/27/2019</c:v>
                </c:pt>
                <c:pt idx="77">
                  <c:v>5/26/2019</c:v>
                </c:pt>
                <c:pt idx="78">
                  <c:v>5/25/2019</c:v>
                </c:pt>
                <c:pt idx="79">
                  <c:v>5/24/2019</c:v>
                </c:pt>
                <c:pt idx="80">
                  <c:v>5/23/2019</c:v>
                </c:pt>
                <c:pt idx="81">
                  <c:v>5/22/2019</c:v>
                </c:pt>
                <c:pt idx="82">
                  <c:v>5/21/2019</c:v>
                </c:pt>
                <c:pt idx="83">
                  <c:v>5/20/2019</c:v>
                </c:pt>
                <c:pt idx="84">
                  <c:v>5/19/2019</c:v>
                </c:pt>
                <c:pt idx="85">
                  <c:v>5/18/2019</c:v>
                </c:pt>
                <c:pt idx="86">
                  <c:v>5/17/2019</c:v>
                </c:pt>
                <c:pt idx="87">
                  <c:v>5/16/2019</c:v>
                </c:pt>
                <c:pt idx="88">
                  <c:v>5/15/2019</c:v>
                </c:pt>
                <c:pt idx="89">
                  <c:v>5/14/2019</c:v>
                </c:pt>
                <c:pt idx="90">
                  <c:v>5/13/2019</c:v>
                </c:pt>
                <c:pt idx="91">
                  <c:v>5/12/2019</c:v>
                </c:pt>
                <c:pt idx="92">
                  <c:v>5/11/2019</c:v>
                </c:pt>
                <c:pt idx="93">
                  <c:v>5/10/2019</c:v>
                </c:pt>
                <c:pt idx="94">
                  <c:v>5/9/2019</c:v>
                </c:pt>
                <c:pt idx="95">
                  <c:v>5/8/2019</c:v>
                </c:pt>
                <c:pt idx="96">
                  <c:v>5/7/2019</c:v>
                </c:pt>
                <c:pt idx="97">
                  <c:v>5/6/2019</c:v>
                </c:pt>
                <c:pt idx="98">
                  <c:v>5/5/2019</c:v>
                </c:pt>
                <c:pt idx="99">
                  <c:v>5/4/2019</c:v>
                </c:pt>
                <c:pt idx="100">
                  <c:v>5/3/2019</c:v>
                </c:pt>
                <c:pt idx="101">
                  <c:v>5/2/2019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Report'!$C$4:$DA$4</c15:sqref>
                  </c15:fullRef>
                </c:ext>
              </c:extLst>
              <c:f>'Weekly Report'!$D$4:$DA$4</c:f>
              <c:numCache>
                <c:formatCode>General</c:formatCode>
                <c:ptCount val="102"/>
                <c:pt idx="0">
                  <c:v>108</c:v>
                </c:pt>
                <c:pt idx="1">
                  <c:v>80</c:v>
                </c:pt>
                <c:pt idx="2">
                  <c:v>95</c:v>
                </c:pt>
                <c:pt idx="3">
                  <c:v>87</c:v>
                </c:pt>
                <c:pt idx="4">
                  <c:v>105</c:v>
                </c:pt>
                <c:pt idx="5">
                  <c:v>92</c:v>
                </c:pt>
                <c:pt idx="6">
                  <c:v>106</c:v>
                </c:pt>
                <c:pt idx="7">
                  <c:v>180</c:v>
                </c:pt>
                <c:pt idx="8">
                  <c:v>167</c:v>
                </c:pt>
                <c:pt idx="9">
                  <c:v>136</c:v>
                </c:pt>
                <c:pt idx="10">
                  <c:v>170</c:v>
                </c:pt>
                <c:pt idx="11">
                  <c:v>164</c:v>
                </c:pt>
                <c:pt idx="12">
                  <c:v>197</c:v>
                </c:pt>
                <c:pt idx="13">
                  <c:v>194</c:v>
                </c:pt>
                <c:pt idx="14">
                  <c:v>239</c:v>
                </c:pt>
                <c:pt idx="15">
                  <c:v>240</c:v>
                </c:pt>
                <c:pt idx="16">
                  <c:v>186</c:v>
                </c:pt>
                <c:pt idx="17">
                  <c:v>199</c:v>
                </c:pt>
                <c:pt idx="18">
                  <c:v>221</c:v>
                </c:pt>
                <c:pt idx="19">
                  <c:v>231</c:v>
                </c:pt>
                <c:pt idx="20">
                  <c:v>270</c:v>
                </c:pt>
                <c:pt idx="21">
                  <c:v>499</c:v>
                </c:pt>
                <c:pt idx="22">
                  <c:v>518</c:v>
                </c:pt>
                <c:pt idx="23">
                  <c:v>433</c:v>
                </c:pt>
                <c:pt idx="24">
                  <c:v>333</c:v>
                </c:pt>
                <c:pt idx="25">
                  <c:v>341</c:v>
                </c:pt>
                <c:pt idx="26">
                  <c:v>259</c:v>
                </c:pt>
                <c:pt idx="27">
                  <c:v>206</c:v>
                </c:pt>
                <c:pt idx="28">
                  <c:v>306</c:v>
                </c:pt>
                <c:pt idx="29">
                  <c:v>285</c:v>
                </c:pt>
                <c:pt idx="30">
                  <c:v>240</c:v>
                </c:pt>
                <c:pt idx="31">
                  <c:v>248</c:v>
                </c:pt>
                <c:pt idx="32">
                  <c:v>292</c:v>
                </c:pt>
                <c:pt idx="33">
                  <c:v>239</c:v>
                </c:pt>
                <c:pt idx="34">
                  <c:v>202</c:v>
                </c:pt>
                <c:pt idx="35">
                  <c:v>373</c:v>
                </c:pt>
                <c:pt idx="36">
                  <c:v>447</c:v>
                </c:pt>
                <c:pt idx="37">
                  <c:v>405</c:v>
                </c:pt>
                <c:pt idx="38">
                  <c:v>399</c:v>
                </c:pt>
                <c:pt idx="39">
                  <c:v>378</c:v>
                </c:pt>
                <c:pt idx="40">
                  <c:v>329</c:v>
                </c:pt>
                <c:pt idx="41">
                  <c:v>268</c:v>
                </c:pt>
                <c:pt idx="42">
                  <c:v>428</c:v>
                </c:pt>
                <c:pt idx="43">
                  <c:v>561</c:v>
                </c:pt>
                <c:pt idx="44">
                  <c:v>417</c:v>
                </c:pt>
                <c:pt idx="45">
                  <c:v>430</c:v>
                </c:pt>
                <c:pt idx="46">
                  <c:v>302</c:v>
                </c:pt>
                <c:pt idx="47">
                  <c:v>283</c:v>
                </c:pt>
                <c:pt idx="48">
                  <c:v>224</c:v>
                </c:pt>
                <c:pt idx="49">
                  <c:v>299</c:v>
                </c:pt>
                <c:pt idx="50">
                  <c:v>225</c:v>
                </c:pt>
                <c:pt idx="51">
                  <c:v>196</c:v>
                </c:pt>
                <c:pt idx="52">
                  <c:v>213</c:v>
                </c:pt>
                <c:pt idx="53">
                  <c:v>225</c:v>
                </c:pt>
                <c:pt idx="54">
                  <c:v>220</c:v>
                </c:pt>
                <c:pt idx="55">
                  <c:v>211</c:v>
                </c:pt>
                <c:pt idx="56">
                  <c:v>239</c:v>
                </c:pt>
                <c:pt idx="57">
                  <c:v>209</c:v>
                </c:pt>
                <c:pt idx="58">
                  <c:v>149</c:v>
                </c:pt>
                <c:pt idx="59">
                  <c:v>183</c:v>
                </c:pt>
                <c:pt idx="60">
                  <c:v>265</c:v>
                </c:pt>
                <c:pt idx="61">
                  <c:v>254</c:v>
                </c:pt>
                <c:pt idx="62">
                  <c:v>188</c:v>
                </c:pt>
                <c:pt idx="63">
                  <c:v>318</c:v>
                </c:pt>
                <c:pt idx="64">
                  <c:v>353</c:v>
                </c:pt>
                <c:pt idx="65">
                  <c:v>310</c:v>
                </c:pt>
                <c:pt idx="66">
                  <c:v>334</c:v>
                </c:pt>
                <c:pt idx="67">
                  <c:v>225</c:v>
                </c:pt>
                <c:pt idx="68">
                  <c:v>186</c:v>
                </c:pt>
                <c:pt idx="69">
                  <c:v>165</c:v>
                </c:pt>
                <c:pt idx="70">
                  <c:v>314</c:v>
                </c:pt>
                <c:pt idx="71">
                  <c:v>326</c:v>
                </c:pt>
                <c:pt idx="72">
                  <c:v>262</c:v>
                </c:pt>
                <c:pt idx="73">
                  <c:v>204</c:v>
                </c:pt>
                <c:pt idx="74">
                  <c:v>177</c:v>
                </c:pt>
                <c:pt idx="75">
                  <c:v>234</c:v>
                </c:pt>
                <c:pt idx="76">
                  <c:v>506</c:v>
                </c:pt>
                <c:pt idx="77">
                  <c:v>494</c:v>
                </c:pt>
                <c:pt idx="78">
                  <c:v>318</c:v>
                </c:pt>
                <c:pt idx="79">
                  <c:v>230</c:v>
                </c:pt>
                <c:pt idx="80">
                  <c:v>176</c:v>
                </c:pt>
                <c:pt idx="81">
                  <c:v>209</c:v>
                </c:pt>
                <c:pt idx="82">
                  <c:v>231</c:v>
                </c:pt>
                <c:pt idx="83">
                  <c:v>418</c:v>
                </c:pt>
                <c:pt idx="84">
                  <c:v>265</c:v>
                </c:pt>
                <c:pt idx="85">
                  <c:v>203</c:v>
                </c:pt>
                <c:pt idx="86">
                  <c:v>107</c:v>
                </c:pt>
                <c:pt idx="87">
                  <c:v>85</c:v>
                </c:pt>
                <c:pt idx="88">
                  <c:v>83</c:v>
                </c:pt>
                <c:pt idx="89">
                  <c:v>49</c:v>
                </c:pt>
                <c:pt idx="90">
                  <c:v>36</c:v>
                </c:pt>
                <c:pt idx="91">
                  <c:v>58</c:v>
                </c:pt>
                <c:pt idx="92">
                  <c:v>92</c:v>
                </c:pt>
                <c:pt idx="93">
                  <c:v>74</c:v>
                </c:pt>
                <c:pt idx="94">
                  <c:v>73</c:v>
                </c:pt>
                <c:pt idx="95">
                  <c:v>72</c:v>
                </c:pt>
                <c:pt idx="96">
                  <c:v>74</c:v>
                </c:pt>
                <c:pt idx="97">
                  <c:v>56</c:v>
                </c:pt>
                <c:pt idx="98">
                  <c:v>90</c:v>
                </c:pt>
                <c:pt idx="99">
                  <c:v>93</c:v>
                </c:pt>
                <c:pt idx="100">
                  <c:v>58</c:v>
                </c:pt>
                <c:pt idx="101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0536328"/>
        <c:axId val="430537896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Report'!$C$3:$DA$3</c15:sqref>
                  </c15:fullRef>
                </c:ext>
              </c:extLst>
              <c:f>'Weekly Report'!$D$3:$DA$3</c:f>
              <c:strCache>
                <c:ptCount val="102"/>
                <c:pt idx="0">
                  <c:v>2019-08-11</c:v>
                </c:pt>
                <c:pt idx="1">
                  <c:v>2019-08-10</c:v>
                </c:pt>
                <c:pt idx="2">
                  <c:v>2019-08-09</c:v>
                </c:pt>
                <c:pt idx="3">
                  <c:v>2019-08-08</c:v>
                </c:pt>
                <c:pt idx="4">
                  <c:v>2019-08-07</c:v>
                </c:pt>
                <c:pt idx="5">
                  <c:v>2019-08-06</c:v>
                </c:pt>
                <c:pt idx="6">
                  <c:v>2019-08-05</c:v>
                </c:pt>
                <c:pt idx="7">
                  <c:v>2019-08-04</c:v>
                </c:pt>
                <c:pt idx="8">
                  <c:v>2019-08-03</c:v>
                </c:pt>
                <c:pt idx="9">
                  <c:v>2019-08-02</c:v>
                </c:pt>
                <c:pt idx="10">
                  <c:v>2019-08-01</c:v>
                </c:pt>
                <c:pt idx="11">
                  <c:v>2019-07-31</c:v>
                </c:pt>
                <c:pt idx="12">
                  <c:v>2019-07-30</c:v>
                </c:pt>
                <c:pt idx="13">
                  <c:v>2019-07-29</c:v>
                </c:pt>
                <c:pt idx="14">
                  <c:v>7/28/2019</c:v>
                </c:pt>
                <c:pt idx="15">
                  <c:v>7/27/2019</c:v>
                </c:pt>
                <c:pt idx="16">
                  <c:v>7/26/2019</c:v>
                </c:pt>
                <c:pt idx="17">
                  <c:v>7/25/2019</c:v>
                </c:pt>
                <c:pt idx="18">
                  <c:v>7/24/2019</c:v>
                </c:pt>
                <c:pt idx="19">
                  <c:v>7/23/2019</c:v>
                </c:pt>
                <c:pt idx="20">
                  <c:v>7/22/2019</c:v>
                </c:pt>
                <c:pt idx="21">
                  <c:v>7/21/2019</c:v>
                </c:pt>
                <c:pt idx="22">
                  <c:v>7/20/2019</c:v>
                </c:pt>
                <c:pt idx="23">
                  <c:v>7/19/2019</c:v>
                </c:pt>
                <c:pt idx="24">
                  <c:v>7/18/2019</c:v>
                </c:pt>
                <c:pt idx="25">
                  <c:v>7/17/2019</c:v>
                </c:pt>
                <c:pt idx="26">
                  <c:v>7/16/2019</c:v>
                </c:pt>
                <c:pt idx="27">
                  <c:v>7/15/2019</c:v>
                </c:pt>
                <c:pt idx="28">
                  <c:v>7/14/2019</c:v>
                </c:pt>
                <c:pt idx="29">
                  <c:v>7/13/2019</c:v>
                </c:pt>
                <c:pt idx="30">
                  <c:v>7/12/2019</c:v>
                </c:pt>
                <c:pt idx="31">
                  <c:v>7/11/2019</c:v>
                </c:pt>
                <c:pt idx="32">
                  <c:v>7/10/2019</c:v>
                </c:pt>
                <c:pt idx="33">
                  <c:v>7/9/2019</c:v>
                </c:pt>
                <c:pt idx="34">
                  <c:v>7/8/2019</c:v>
                </c:pt>
                <c:pt idx="35">
                  <c:v>7/7/2019</c:v>
                </c:pt>
                <c:pt idx="36">
                  <c:v>7/6/2019</c:v>
                </c:pt>
                <c:pt idx="37">
                  <c:v>7/5/2019</c:v>
                </c:pt>
                <c:pt idx="38">
                  <c:v>7/4/2019</c:v>
                </c:pt>
                <c:pt idx="39">
                  <c:v>7/3/2019</c:v>
                </c:pt>
                <c:pt idx="40">
                  <c:v>7/2/2019</c:v>
                </c:pt>
                <c:pt idx="41">
                  <c:v>7/1/2019</c:v>
                </c:pt>
                <c:pt idx="42">
                  <c:v>6/30/2019</c:v>
                </c:pt>
                <c:pt idx="43">
                  <c:v>6/29/2019</c:v>
                </c:pt>
                <c:pt idx="44">
                  <c:v>6/28/2019</c:v>
                </c:pt>
                <c:pt idx="45">
                  <c:v>6/27/2019</c:v>
                </c:pt>
                <c:pt idx="46">
                  <c:v>6/26/2019</c:v>
                </c:pt>
                <c:pt idx="47">
                  <c:v>6/25/2019</c:v>
                </c:pt>
                <c:pt idx="48">
                  <c:v>6/24/2019</c:v>
                </c:pt>
                <c:pt idx="49">
                  <c:v>6/23/2019</c:v>
                </c:pt>
                <c:pt idx="50">
                  <c:v>6/22/2019</c:v>
                </c:pt>
                <c:pt idx="51">
                  <c:v>6/21/2019</c:v>
                </c:pt>
                <c:pt idx="52">
                  <c:v>6/20/2019</c:v>
                </c:pt>
                <c:pt idx="53">
                  <c:v>6/19/2019</c:v>
                </c:pt>
                <c:pt idx="54">
                  <c:v>6/18/2019</c:v>
                </c:pt>
                <c:pt idx="55">
                  <c:v>6/17/2019</c:v>
                </c:pt>
                <c:pt idx="56">
                  <c:v>6/16/2019</c:v>
                </c:pt>
                <c:pt idx="57">
                  <c:v>6/15/2019</c:v>
                </c:pt>
                <c:pt idx="58">
                  <c:v>6/14/2019</c:v>
                </c:pt>
                <c:pt idx="59">
                  <c:v>6/13/2019</c:v>
                </c:pt>
                <c:pt idx="60">
                  <c:v>6/12/2019</c:v>
                </c:pt>
                <c:pt idx="61">
                  <c:v>6/11/2019</c:v>
                </c:pt>
                <c:pt idx="62">
                  <c:v>6/10/2019</c:v>
                </c:pt>
                <c:pt idx="63">
                  <c:v>6/9/2019</c:v>
                </c:pt>
                <c:pt idx="64">
                  <c:v>6/8/2019</c:v>
                </c:pt>
                <c:pt idx="65">
                  <c:v>6/7/2019</c:v>
                </c:pt>
                <c:pt idx="66">
                  <c:v>6/6/2019</c:v>
                </c:pt>
                <c:pt idx="67">
                  <c:v>6/5/2019</c:v>
                </c:pt>
                <c:pt idx="68">
                  <c:v>6/4/2019</c:v>
                </c:pt>
                <c:pt idx="69">
                  <c:v>6/3/2019</c:v>
                </c:pt>
                <c:pt idx="70">
                  <c:v>6/2/2019</c:v>
                </c:pt>
                <c:pt idx="71">
                  <c:v>6/1/2019</c:v>
                </c:pt>
                <c:pt idx="72">
                  <c:v>5/31/2019</c:v>
                </c:pt>
                <c:pt idx="73">
                  <c:v>5/30/2019</c:v>
                </c:pt>
                <c:pt idx="74">
                  <c:v>5/29/2019</c:v>
                </c:pt>
                <c:pt idx="75">
                  <c:v>5/28/2019</c:v>
                </c:pt>
                <c:pt idx="76">
                  <c:v>5/27/2019</c:v>
                </c:pt>
                <c:pt idx="77">
                  <c:v>5/26/2019</c:v>
                </c:pt>
                <c:pt idx="78">
                  <c:v>5/25/2019</c:v>
                </c:pt>
                <c:pt idx="79">
                  <c:v>5/24/2019</c:v>
                </c:pt>
                <c:pt idx="80">
                  <c:v>5/23/2019</c:v>
                </c:pt>
                <c:pt idx="81">
                  <c:v>5/22/2019</c:v>
                </c:pt>
                <c:pt idx="82">
                  <c:v>5/21/2019</c:v>
                </c:pt>
                <c:pt idx="83">
                  <c:v>5/20/2019</c:v>
                </c:pt>
                <c:pt idx="84">
                  <c:v>5/19/2019</c:v>
                </c:pt>
                <c:pt idx="85">
                  <c:v>5/18/2019</c:v>
                </c:pt>
                <c:pt idx="86">
                  <c:v>5/17/2019</c:v>
                </c:pt>
                <c:pt idx="87">
                  <c:v>5/16/2019</c:v>
                </c:pt>
                <c:pt idx="88">
                  <c:v>5/15/2019</c:v>
                </c:pt>
                <c:pt idx="89">
                  <c:v>5/14/2019</c:v>
                </c:pt>
                <c:pt idx="90">
                  <c:v>5/13/2019</c:v>
                </c:pt>
                <c:pt idx="91">
                  <c:v>5/12/2019</c:v>
                </c:pt>
                <c:pt idx="92">
                  <c:v>5/11/2019</c:v>
                </c:pt>
                <c:pt idx="93">
                  <c:v>5/10/2019</c:v>
                </c:pt>
                <c:pt idx="94">
                  <c:v>5/9/2019</c:v>
                </c:pt>
                <c:pt idx="95">
                  <c:v>5/8/2019</c:v>
                </c:pt>
                <c:pt idx="96">
                  <c:v>5/7/2019</c:v>
                </c:pt>
                <c:pt idx="97">
                  <c:v>5/6/2019</c:v>
                </c:pt>
                <c:pt idx="98">
                  <c:v>5/5/2019</c:v>
                </c:pt>
                <c:pt idx="99">
                  <c:v>5/4/2019</c:v>
                </c:pt>
                <c:pt idx="100">
                  <c:v>5/3/2019</c:v>
                </c:pt>
                <c:pt idx="101">
                  <c:v>5/2/2019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Report'!$C$5:$DA$5</c15:sqref>
                  </c15:fullRef>
                </c:ext>
              </c:extLst>
              <c:f>'Weekly Report'!$D$5:$DA$5</c:f>
              <c:numCache>
                <c:formatCode>General</c:formatCode>
                <c:ptCount val="102"/>
                <c:pt idx="0">
                  <c:v>83</c:v>
                </c:pt>
                <c:pt idx="1">
                  <c:v>83</c:v>
                </c:pt>
                <c:pt idx="2">
                  <c:v>87</c:v>
                </c:pt>
                <c:pt idx="3">
                  <c:v>92</c:v>
                </c:pt>
                <c:pt idx="4">
                  <c:v>90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89</c:v>
                </c:pt>
                <c:pt idx="9">
                  <c:v>88</c:v>
                </c:pt>
                <c:pt idx="10">
                  <c:v>88</c:v>
                </c:pt>
                <c:pt idx="11">
                  <c:v>90</c:v>
                </c:pt>
                <c:pt idx="12">
                  <c:v>95</c:v>
                </c:pt>
                <c:pt idx="13">
                  <c:v>94</c:v>
                </c:pt>
                <c:pt idx="14">
                  <c:v>93</c:v>
                </c:pt>
                <c:pt idx="15">
                  <c:v>87</c:v>
                </c:pt>
                <c:pt idx="16">
                  <c:v>88</c:v>
                </c:pt>
                <c:pt idx="17">
                  <c:v>86</c:v>
                </c:pt>
                <c:pt idx="18">
                  <c:v>84</c:v>
                </c:pt>
                <c:pt idx="19">
                  <c:v>77</c:v>
                </c:pt>
                <c:pt idx="20">
                  <c:v>91</c:v>
                </c:pt>
                <c:pt idx="21">
                  <c:v>100</c:v>
                </c:pt>
                <c:pt idx="22">
                  <c:v>99</c:v>
                </c:pt>
                <c:pt idx="23">
                  <c:v>95</c:v>
                </c:pt>
                <c:pt idx="24">
                  <c:v>78</c:v>
                </c:pt>
                <c:pt idx="25">
                  <c:v>95</c:v>
                </c:pt>
                <c:pt idx="26">
                  <c:v>94</c:v>
                </c:pt>
                <c:pt idx="27">
                  <c:v>89</c:v>
                </c:pt>
                <c:pt idx="28">
                  <c:v>92</c:v>
                </c:pt>
                <c:pt idx="29">
                  <c:v>89</c:v>
                </c:pt>
                <c:pt idx="30">
                  <c:v>89</c:v>
                </c:pt>
                <c:pt idx="31">
                  <c:v>86</c:v>
                </c:pt>
                <c:pt idx="32">
                  <c:v>91</c:v>
                </c:pt>
                <c:pt idx="33">
                  <c:v>89</c:v>
                </c:pt>
                <c:pt idx="34">
                  <c:v>78</c:v>
                </c:pt>
                <c:pt idx="35">
                  <c:v>85</c:v>
                </c:pt>
                <c:pt idx="36">
                  <c:v>93</c:v>
                </c:pt>
                <c:pt idx="37">
                  <c:v>85</c:v>
                </c:pt>
                <c:pt idx="38">
                  <c:v>93</c:v>
                </c:pt>
                <c:pt idx="39">
                  <c:v>87</c:v>
                </c:pt>
                <c:pt idx="40">
                  <c:v>88</c:v>
                </c:pt>
                <c:pt idx="41">
                  <c:v>88</c:v>
                </c:pt>
                <c:pt idx="42">
                  <c:v>85</c:v>
                </c:pt>
                <c:pt idx="43">
                  <c:v>94</c:v>
                </c:pt>
                <c:pt idx="44">
                  <c:v>93</c:v>
                </c:pt>
                <c:pt idx="45">
                  <c:v>90</c:v>
                </c:pt>
                <c:pt idx="46">
                  <c:v>89</c:v>
                </c:pt>
                <c:pt idx="47">
                  <c:v>87</c:v>
                </c:pt>
                <c:pt idx="48">
                  <c:v>86</c:v>
                </c:pt>
                <c:pt idx="49">
                  <c:v>86</c:v>
                </c:pt>
                <c:pt idx="50">
                  <c:v>80</c:v>
                </c:pt>
                <c:pt idx="51">
                  <c:v>78</c:v>
                </c:pt>
                <c:pt idx="52">
                  <c:v>78</c:v>
                </c:pt>
                <c:pt idx="53">
                  <c:v>72</c:v>
                </c:pt>
                <c:pt idx="54">
                  <c:v>75</c:v>
                </c:pt>
                <c:pt idx="55">
                  <c:v>76</c:v>
                </c:pt>
                <c:pt idx="56">
                  <c:v>83</c:v>
                </c:pt>
                <c:pt idx="57">
                  <c:v>84</c:v>
                </c:pt>
                <c:pt idx="58">
                  <c:v>76</c:v>
                </c:pt>
                <c:pt idx="59">
                  <c:v>65</c:v>
                </c:pt>
                <c:pt idx="60">
                  <c:v>74</c:v>
                </c:pt>
                <c:pt idx="61">
                  <c:v>77</c:v>
                </c:pt>
                <c:pt idx="62">
                  <c:v>70</c:v>
                </c:pt>
                <c:pt idx="63">
                  <c:v>78</c:v>
                </c:pt>
                <c:pt idx="64">
                  <c:v>80</c:v>
                </c:pt>
                <c:pt idx="65">
                  <c:v>81</c:v>
                </c:pt>
                <c:pt idx="66">
                  <c:v>83</c:v>
                </c:pt>
                <c:pt idx="67">
                  <c:v>82</c:v>
                </c:pt>
                <c:pt idx="68">
                  <c:v>73</c:v>
                </c:pt>
                <c:pt idx="69">
                  <c:v>72</c:v>
                </c:pt>
                <c:pt idx="70">
                  <c:v>83</c:v>
                </c:pt>
                <c:pt idx="71">
                  <c:v>80</c:v>
                </c:pt>
                <c:pt idx="72">
                  <c:v>81</c:v>
                </c:pt>
                <c:pt idx="73">
                  <c:v>68</c:v>
                </c:pt>
                <c:pt idx="74">
                  <c:v>68</c:v>
                </c:pt>
                <c:pt idx="75">
                  <c:v>71</c:v>
                </c:pt>
                <c:pt idx="76">
                  <c:v>81</c:v>
                </c:pt>
                <c:pt idx="77">
                  <c:v>89</c:v>
                </c:pt>
                <c:pt idx="78">
                  <c:v>70</c:v>
                </c:pt>
                <c:pt idx="79">
                  <c:v>74</c:v>
                </c:pt>
                <c:pt idx="80">
                  <c:v>75</c:v>
                </c:pt>
                <c:pt idx="81">
                  <c:v>76</c:v>
                </c:pt>
                <c:pt idx="82">
                  <c:v>71</c:v>
                </c:pt>
                <c:pt idx="83">
                  <c:v>89</c:v>
                </c:pt>
                <c:pt idx="84">
                  <c:v>76</c:v>
                </c:pt>
                <c:pt idx="85">
                  <c:v>75</c:v>
                </c:pt>
                <c:pt idx="86">
                  <c:v>78</c:v>
                </c:pt>
                <c:pt idx="87">
                  <c:v>73</c:v>
                </c:pt>
                <c:pt idx="88">
                  <c:v>69</c:v>
                </c:pt>
                <c:pt idx="89">
                  <c:v>52</c:v>
                </c:pt>
                <c:pt idx="90">
                  <c:v>50</c:v>
                </c:pt>
                <c:pt idx="91">
                  <c:v>59</c:v>
                </c:pt>
                <c:pt idx="92">
                  <c:v>70</c:v>
                </c:pt>
                <c:pt idx="93">
                  <c:v>73</c:v>
                </c:pt>
                <c:pt idx="94">
                  <c:v>61</c:v>
                </c:pt>
                <c:pt idx="95">
                  <c:v>68</c:v>
                </c:pt>
                <c:pt idx="96">
                  <c:v>65</c:v>
                </c:pt>
                <c:pt idx="97">
                  <c:v>67</c:v>
                </c:pt>
                <c:pt idx="98">
                  <c:v>54</c:v>
                </c:pt>
                <c:pt idx="99">
                  <c:v>68</c:v>
                </c:pt>
                <c:pt idx="100">
                  <c:v>52</c:v>
                </c:pt>
                <c:pt idx="101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0535544"/>
        <c:axId val="430534368"/>
      </c:lineChart>
      <c:catAx>
        <c:axId val="43053632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537896"/>
        <c:crosses val="autoZero"/>
        <c:auto val="1"/>
        <c:lblAlgn val="ctr"/>
        <c:lblOffset val="100"/>
        <c:noMultiLvlLbl val="1"/>
      </c:catAx>
      <c:valAx>
        <c:axId val="43053789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536328"/>
        <c:crosses val="autoZero"/>
        <c:crossBetween val="between"/>
      </c:valAx>
      <c:valAx>
        <c:axId val="4305343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535544"/>
        <c:crosses val="autoZero"/>
        <c:crossBetween val="between"/>
      </c:valAx>
      <c:catAx>
        <c:axId val="430535544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430534368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2019-08-12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72899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7 Day Summary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Average: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Max: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Total: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95624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27509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950258"/>
              </p:ext>
            </p:extLst>
          </p:nvPr>
        </p:nvGraphicFramePr>
        <p:xfrm>
          <a:off x="-1" y="3412900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25984"/>
              </p:ext>
            </p:extLst>
          </p:nvPr>
        </p:nvGraphicFramePr>
        <p:xfrm>
          <a:off x="48031" y="49080"/>
          <a:ext cx="6359611" cy="336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13532</TotalTime>
  <Words>39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143</cp:revision>
  <dcterms:created xsi:type="dcterms:W3CDTF">2018-05-14T17:44:28Z</dcterms:created>
  <dcterms:modified xsi:type="dcterms:W3CDTF">2019-08-13T00:04:20Z</dcterms:modified>
</cp:coreProperties>
</file>