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12-17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12-17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Report'!$C$3:$FP$3</c:f>
              <c:numCache>
                <c:formatCode>m/d/yyyy</c:formatCode>
                <c:ptCount val="170"/>
                <c:pt idx="0">
                  <c:v>43816</c:v>
                </c:pt>
                <c:pt idx="1">
                  <c:v>43815</c:v>
                </c:pt>
                <c:pt idx="2">
                  <c:v>43814</c:v>
                </c:pt>
                <c:pt idx="3">
                  <c:v>43813</c:v>
                </c:pt>
                <c:pt idx="4">
                  <c:v>43812</c:v>
                </c:pt>
                <c:pt idx="5">
                  <c:v>43811</c:v>
                </c:pt>
                <c:pt idx="6">
                  <c:v>43810</c:v>
                </c:pt>
                <c:pt idx="7">
                  <c:v>43809</c:v>
                </c:pt>
                <c:pt idx="8">
                  <c:v>43808</c:v>
                </c:pt>
                <c:pt idx="9">
                  <c:v>43807</c:v>
                </c:pt>
                <c:pt idx="10">
                  <c:v>43806</c:v>
                </c:pt>
                <c:pt idx="11">
                  <c:v>43805</c:v>
                </c:pt>
                <c:pt idx="12">
                  <c:v>43804</c:v>
                </c:pt>
                <c:pt idx="13">
                  <c:v>43803</c:v>
                </c:pt>
                <c:pt idx="14">
                  <c:v>43802</c:v>
                </c:pt>
                <c:pt idx="15">
                  <c:v>43801</c:v>
                </c:pt>
                <c:pt idx="16">
                  <c:v>43800</c:v>
                </c:pt>
                <c:pt idx="17">
                  <c:v>43799</c:v>
                </c:pt>
                <c:pt idx="18">
                  <c:v>43798</c:v>
                </c:pt>
                <c:pt idx="19">
                  <c:v>43797</c:v>
                </c:pt>
                <c:pt idx="20">
                  <c:v>43796</c:v>
                </c:pt>
                <c:pt idx="21">
                  <c:v>43795</c:v>
                </c:pt>
                <c:pt idx="22">
                  <c:v>43794</c:v>
                </c:pt>
                <c:pt idx="23">
                  <c:v>43793</c:v>
                </c:pt>
                <c:pt idx="24">
                  <c:v>43792</c:v>
                </c:pt>
                <c:pt idx="25">
                  <c:v>43791</c:v>
                </c:pt>
                <c:pt idx="26">
                  <c:v>43790</c:v>
                </c:pt>
                <c:pt idx="27">
                  <c:v>43789</c:v>
                </c:pt>
                <c:pt idx="28">
                  <c:v>43788</c:v>
                </c:pt>
                <c:pt idx="29">
                  <c:v>43787</c:v>
                </c:pt>
                <c:pt idx="30">
                  <c:v>43786</c:v>
                </c:pt>
                <c:pt idx="31">
                  <c:v>43785</c:v>
                </c:pt>
                <c:pt idx="32">
                  <c:v>43784</c:v>
                </c:pt>
                <c:pt idx="33">
                  <c:v>43783</c:v>
                </c:pt>
                <c:pt idx="34">
                  <c:v>43782</c:v>
                </c:pt>
                <c:pt idx="35">
                  <c:v>43781</c:v>
                </c:pt>
                <c:pt idx="36">
                  <c:v>43780</c:v>
                </c:pt>
                <c:pt idx="37">
                  <c:v>43779</c:v>
                </c:pt>
                <c:pt idx="38">
                  <c:v>43778</c:v>
                </c:pt>
                <c:pt idx="39">
                  <c:v>43777</c:v>
                </c:pt>
                <c:pt idx="40">
                  <c:v>43776</c:v>
                </c:pt>
                <c:pt idx="41">
                  <c:v>43775</c:v>
                </c:pt>
                <c:pt idx="42">
                  <c:v>43774</c:v>
                </c:pt>
                <c:pt idx="43">
                  <c:v>43773</c:v>
                </c:pt>
                <c:pt idx="44">
                  <c:v>43772</c:v>
                </c:pt>
                <c:pt idx="45">
                  <c:v>43771</c:v>
                </c:pt>
                <c:pt idx="46">
                  <c:v>43770</c:v>
                </c:pt>
                <c:pt idx="47">
                  <c:v>43769</c:v>
                </c:pt>
                <c:pt idx="48">
                  <c:v>43768</c:v>
                </c:pt>
                <c:pt idx="49">
                  <c:v>43767</c:v>
                </c:pt>
                <c:pt idx="50">
                  <c:v>43766</c:v>
                </c:pt>
                <c:pt idx="51">
                  <c:v>43765</c:v>
                </c:pt>
                <c:pt idx="52">
                  <c:v>43764</c:v>
                </c:pt>
                <c:pt idx="53">
                  <c:v>43763</c:v>
                </c:pt>
                <c:pt idx="54">
                  <c:v>43762</c:v>
                </c:pt>
                <c:pt idx="55">
                  <c:v>43761</c:v>
                </c:pt>
                <c:pt idx="56">
                  <c:v>43760</c:v>
                </c:pt>
                <c:pt idx="57">
                  <c:v>43759</c:v>
                </c:pt>
                <c:pt idx="58">
                  <c:v>43758</c:v>
                </c:pt>
                <c:pt idx="59">
                  <c:v>43757</c:v>
                </c:pt>
                <c:pt idx="60">
                  <c:v>43756</c:v>
                </c:pt>
                <c:pt idx="61">
                  <c:v>43755</c:v>
                </c:pt>
                <c:pt idx="62">
                  <c:v>43754</c:v>
                </c:pt>
                <c:pt idx="63">
                  <c:v>43753</c:v>
                </c:pt>
                <c:pt idx="64">
                  <c:v>43752</c:v>
                </c:pt>
                <c:pt idx="65">
                  <c:v>43751</c:v>
                </c:pt>
                <c:pt idx="66">
                  <c:v>43750</c:v>
                </c:pt>
                <c:pt idx="67">
                  <c:v>43749</c:v>
                </c:pt>
                <c:pt idx="68">
                  <c:v>43748</c:v>
                </c:pt>
                <c:pt idx="69">
                  <c:v>43747</c:v>
                </c:pt>
                <c:pt idx="70">
                  <c:v>43746</c:v>
                </c:pt>
                <c:pt idx="71">
                  <c:v>43745</c:v>
                </c:pt>
                <c:pt idx="72">
                  <c:v>43744</c:v>
                </c:pt>
                <c:pt idx="73">
                  <c:v>43743</c:v>
                </c:pt>
                <c:pt idx="74">
                  <c:v>43742</c:v>
                </c:pt>
                <c:pt idx="75">
                  <c:v>43741</c:v>
                </c:pt>
                <c:pt idx="76">
                  <c:v>43740</c:v>
                </c:pt>
                <c:pt idx="77">
                  <c:v>43739</c:v>
                </c:pt>
                <c:pt idx="78">
                  <c:v>43738</c:v>
                </c:pt>
                <c:pt idx="79">
                  <c:v>43737</c:v>
                </c:pt>
                <c:pt idx="80">
                  <c:v>43736</c:v>
                </c:pt>
                <c:pt idx="81">
                  <c:v>43735</c:v>
                </c:pt>
                <c:pt idx="82">
                  <c:v>43734</c:v>
                </c:pt>
                <c:pt idx="83">
                  <c:v>43733</c:v>
                </c:pt>
                <c:pt idx="84">
                  <c:v>43732</c:v>
                </c:pt>
                <c:pt idx="85">
                  <c:v>43731</c:v>
                </c:pt>
                <c:pt idx="86">
                  <c:v>43730</c:v>
                </c:pt>
                <c:pt idx="87">
                  <c:v>43729</c:v>
                </c:pt>
                <c:pt idx="88">
                  <c:v>43728</c:v>
                </c:pt>
                <c:pt idx="89">
                  <c:v>43727</c:v>
                </c:pt>
                <c:pt idx="90">
                  <c:v>43726</c:v>
                </c:pt>
                <c:pt idx="91">
                  <c:v>43725</c:v>
                </c:pt>
                <c:pt idx="92">
                  <c:v>43724</c:v>
                </c:pt>
                <c:pt idx="93">
                  <c:v>43723</c:v>
                </c:pt>
                <c:pt idx="94">
                  <c:v>43722</c:v>
                </c:pt>
                <c:pt idx="95">
                  <c:v>43721</c:v>
                </c:pt>
                <c:pt idx="96">
                  <c:v>43720</c:v>
                </c:pt>
                <c:pt idx="97">
                  <c:v>43719</c:v>
                </c:pt>
                <c:pt idx="98">
                  <c:v>43718</c:v>
                </c:pt>
                <c:pt idx="99">
                  <c:v>43717</c:v>
                </c:pt>
                <c:pt idx="100">
                  <c:v>43716</c:v>
                </c:pt>
                <c:pt idx="101">
                  <c:v>43715</c:v>
                </c:pt>
                <c:pt idx="102">
                  <c:v>43714</c:v>
                </c:pt>
                <c:pt idx="103">
                  <c:v>43713</c:v>
                </c:pt>
                <c:pt idx="104">
                  <c:v>43712</c:v>
                </c:pt>
                <c:pt idx="105">
                  <c:v>43711</c:v>
                </c:pt>
                <c:pt idx="106">
                  <c:v>43710</c:v>
                </c:pt>
                <c:pt idx="107">
                  <c:v>43709</c:v>
                </c:pt>
                <c:pt idx="108">
                  <c:v>43708</c:v>
                </c:pt>
                <c:pt idx="109">
                  <c:v>43707</c:v>
                </c:pt>
                <c:pt idx="110">
                  <c:v>43706</c:v>
                </c:pt>
                <c:pt idx="111">
                  <c:v>43705</c:v>
                </c:pt>
                <c:pt idx="112">
                  <c:v>43704</c:v>
                </c:pt>
                <c:pt idx="113">
                  <c:v>43703</c:v>
                </c:pt>
                <c:pt idx="114">
                  <c:v>43702</c:v>
                </c:pt>
                <c:pt idx="115">
                  <c:v>43701</c:v>
                </c:pt>
                <c:pt idx="116">
                  <c:v>43700</c:v>
                </c:pt>
                <c:pt idx="117">
                  <c:v>43699</c:v>
                </c:pt>
                <c:pt idx="118">
                  <c:v>43698</c:v>
                </c:pt>
                <c:pt idx="119">
                  <c:v>43697</c:v>
                </c:pt>
                <c:pt idx="120">
                  <c:v>43696</c:v>
                </c:pt>
                <c:pt idx="121">
                  <c:v>43695</c:v>
                </c:pt>
                <c:pt idx="122">
                  <c:v>43694</c:v>
                </c:pt>
                <c:pt idx="123">
                  <c:v>43693</c:v>
                </c:pt>
                <c:pt idx="124">
                  <c:v>43692</c:v>
                </c:pt>
                <c:pt idx="125">
                  <c:v>43691</c:v>
                </c:pt>
                <c:pt idx="126">
                  <c:v>43690</c:v>
                </c:pt>
                <c:pt idx="127">
                  <c:v>43689</c:v>
                </c:pt>
                <c:pt idx="128">
                  <c:v>43688</c:v>
                </c:pt>
                <c:pt idx="129">
                  <c:v>43687</c:v>
                </c:pt>
                <c:pt idx="130">
                  <c:v>43686</c:v>
                </c:pt>
                <c:pt idx="131">
                  <c:v>43685</c:v>
                </c:pt>
                <c:pt idx="132">
                  <c:v>43684</c:v>
                </c:pt>
                <c:pt idx="133">
                  <c:v>43683</c:v>
                </c:pt>
                <c:pt idx="134">
                  <c:v>43682</c:v>
                </c:pt>
                <c:pt idx="135">
                  <c:v>43681</c:v>
                </c:pt>
                <c:pt idx="136">
                  <c:v>43680</c:v>
                </c:pt>
                <c:pt idx="137">
                  <c:v>43679</c:v>
                </c:pt>
                <c:pt idx="138">
                  <c:v>43678</c:v>
                </c:pt>
                <c:pt idx="139">
                  <c:v>43677</c:v>
                </c:pt>
                <c:pt idx="140">
                  <c:v>43676</c:v>
                </c:pt>
                <c:pt idx="141">
                  <c:v>43675</c:v>
                </c:pt>
                <c:pt idx="142">
                  <c:v>43674</c:v>
                </c:pt>
                <c:pt idx="143">
                  <c:v>43673</c:v>
                </c:pt>
                <c:pt idx="144">
                  <c:v>43672</c:v>
                </c:pt>
                <c:pt idx="145">
                  <c:v>43671</c:v>
                </c:pt>
                <c:pt idx="146">
                  <c:v>43670</c:v>
                </c:pt>
                <c:pt idx="147">
                  <c:v>43669</c:v>
                </c:pt>
                <c:pt idx="148">
                  <c:v>43668</c:v>
                </c:pt>
                <c:pt idx="149">
                  <c:v>43667</c:v>
                </c:pt>
                <c:pt idx="150">
                  <c:v>43666</c:v>
                </c:pt>
                <c:pt idx="151">
                  <c:v>43665</c:v>
                </c:pt>
                <c:pt idx="152">
                  <c:v>43664</c:v>
                </c:pt>
                <c:pt idx="153">
                  <c:v>43663</c:v>
                </c:pt>
                <c:pt idx="154">
                  <c:v>43662</c:v>
                </c:pt>
                <c:pt idx="155">
                  <c:v>43661</c:v>
                </c:pt>
                <c:pt idx="156">
                  <c:v>43660</c:v>
                </c:pt>
                <c:pt idx="157">
                  <c:v>43659</c:v>
                </c:pt>
                <c:pt idx="158">
                  <c:v>43658</c:v>
                </c:pt>
                <c:pt idx="159">
                  <c:v>43657</c:v>
                </c:pt>
                <c:pt idx="160">
                  <c:v>43656</c:v>
                </c:pt>
                <c:pt idx="161">
                  <c:v>43655</c:v>
                </c:pt>
                <c:pt idx="162">
                  <c:v>43654</c:v>
                </c:pt>
                <c:pt idx="163">
                  <c:v>43653</c:v>
                </c:pt>
                <c:pt idx="164">
                  <c:v>43652</c:v>
                </c:pt>
                <c:pt idx="165">
                  <c:v>43651</c:v>
                </c:pt>
                <c:pt idx="166">
                  <c:v>43650</c:v>
                </c:pt>
                <c:pt idx="167">
                  <c:v>43649</c:v>
                </c:pt>
                <c:pt idx="168">
                  <c:v>43648</c:v>
                </c:pt>
                <c:pt idx="169">
                  <c:v>43647</c:v>
                </c:pt>
              </c:numCache>
            </c:numRef>
          </c:cat>
          <c:val>
            <c:numRef>
              <c:f>'Weekly Report'!$C$4:$FP$4</c:f>
              <c:numCache>
                <c:formatCode>General</c:formatCode>
                <c:ptCount val="170"/>
                <c:pt idx="0">
                  <c:v>3</c:v>
                </c:pt>
                <c:pt idx="1">
                  <c:v>9</c:v>
                </c:pt>
                <c:pt idx="2">
                  <c:v>3</c:v>
                </c:pt>
                <c:pt idx="3">
                  <c:v>15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15</c:v>
                </c:pt>
                <c:pt idx="10">
                  <c:v>6</c:v>
                </c:pt>
                <c:pt idx="11">
                  <c:v>5</c:v>
                </c:pt>
                <c:pt idx="12">
                  <c:v>13</c:v>
                </c:pt>
                <c:pt idx="13">
                  <c:v>8</c:v>
                </c:pt>
                <c:pt idx="14">
                  <c:v>5</c:v>
                </c:pt>
                <c:pt idx="15">
                  <c:v>5</c:v>
                </c:pt>
                <c:pt idx="16">
                  <c:v>17</c:v>
                </c:pt>
                <c:pt idx="17">
                  <c:v>5</c:v>
                </c:pt>
                <c:pt idx="18">
                  <c:v>7</c:v>
                </c:pt>
                <c:pt idx="19">
                  <c:v>6</c:v>
                </c:pt>
                <c:pt idx="20">
                  <c:v>9</c:v>
                </c:pt>
                <c:pt idx="21">
                  <c:v>6</c:v>
                </c:pt>
                <c:pt idx="22">
                  <c:v>10</c:v>
                </c:pt>
                <c:pt idx="23">
                  <c:v>12</c:v>
                </c:pt>
                <c:pt idx="24">
                  <c:v>12</c:v>
                </c:pt>
                <c:pt idx="25">
                  <c:v>8</c:v>
                </c:pt>
                <c:pt idx="26">
                  <c:v>4</c:v>
                </c:pt>
                <c:pt idx="27">
                  <c:v>8</c:v>
                </c:pt>
                <c:pt idx="28">
                  <c:v>5</c:v>
                </c:pt>
                <c:pt idx="29">
                  <c:v>9</c:v>
                </c:pt>
                <c:pt idx="30">
                  <c:v>12</c:v>
                </c:pt>
                <c:pt idx="31">
                  <c:v>13</c:v>
                </c:pt>
                <c:pt idx="32">
                  <c:v>9</c:v>
                </c:pt>
                <c:pt idx="33">
                  <c:v>9</c:v>
                </c:pt>
                <c:pt idx="34">
                  <c:v>11</c:v>
                </c:pt>
                <c:pt idx="35">
                  <c:v>6</c:v>
                </c:pt>
                <c:pt idx="36">
                  <c:v>9</c:v>
                </c:pt>
                <c:pt idx="37">
                  <c:v>8</c:v>
                </c:pt>
                <c:pt idx="38">
                  <c:v>11</c:v>
                </c:pt>
                <c:pt idx="39">
                  <c:v>17</c:v>
                </c:pt>
                <c:pt idx="40">
                  <c:v>13</c:v>
                </c:pt>
                <c:pt idx="41">
                  <c:v>6</c:v>
                </c:pt>
                <c:pt idx="42">
                  <c:v>9</c:v>
                </c:pt>
                <c:pt idx="43">
                  <c:v>11</c:v>
                </c:pt>
                <c:pt idx="44">
                  <c:v>11</c:v>
                </c:pt>
                <c:pt idx="45">
                  <c:v>15</c:v>
                </c:pt>
                <c:pt idx="46">
                  <c:v>16</c:v>
                </c:pt>
                <c:pt idx="47">
                  <c:v>11</c:v>
                </c:pt>
                <c:pt idx="48">
                  <c:v>12</c:v>
                </c:pt>
                <c:pt idx="49">
                  <c:v>16</c:v>
                </c:pt>
                <c:pt idx="50">
                  <c:v>17</c:v>
                </c:pt>
                <c:pt idx="51">
                  <c:v>26</c:v>
                </c:pt>
                <c:pt idx="52">
                  <c:v>25</c:v>
                </c:pt>
                <c:pt idx="53">
                  <c:v>21</c:v>
                </c:pt>
                <c:pt idx="54">
                  <c:v>19</c:v>
                </c:pt>
                <c:pt idx="55">
                  <c:v>18</c:v>
                </c:pt>
                <c:pt idx="56">
                  <c:v>15</c:v>
                </c:pt>
                <c:pt idx="57">
                  <c:v>6</c:v>
                </c:pt>
                <c:pt idx="58">
                  <c:v>25</c:v>
                </c:pt>
                <c:pt idx="59">
                  <c:v>17</c:v>
                </c:pt>
                <c:pt idx="60">
                  <c:v>13</c:v>
                </c:pt>
                <c:pt idx="61">
                  <c:v>23</c:v>
                </c:pt>
                <c:pt idx="62">
                  <c:v>19</c:v>
                </c:pt>
                <c:pt idx="63">
                  <c:v>23</c:v>
                </c:pt>
                <c:pt idx="64">
                  <c:v>22</c:v>
                </c:pt>
                <c:pt idx="65">
                  <c:v>32</c:v>
                </c:pt>
                <c:pt idx="66">
                  <c:v>30</c:v>
                </c:pt>
                <c:pt idx="67">
                  <c:v>16</c:v>
                </c:pt>
                <c:pt idx="68">
                  <c:v>24</c:v>
                </c:pt>
                <c:pt idx="69">
                  <c:v>26</c:v>
                </c:pt>
                <c:pt idx="70">
                  <c:v>25</c:v>
                </c:pt>
                <c:pt idx="71">
                  <c:v>18</c:v>
                </c:pt>
                <c:pt idx="72">
                  <c:v>16</c:v>
                </c:pt>
                <c:pt idx="73">
                  <c:v>22</c:v>
                </c:pt>
                <c:pt idx="74">
                  <c:v>21</c:v>
                </c:pt>
                <c:pt idx="75">
                  <c:v>17</c:v>
                </c:pt>
                <c:pt idx="76">
                  <c:v>29</c:v>
                </c:pt>
                <c:pt idx="77">
                  <c:v>26</c:v>
                </c:pt>
                <c:pt idx="78">
                  <c:v>19</c:v>
                </c:pt>
                <c:pt idx="79">
                  <c:v>31</c:v>
                </c:pt>
                <c:pt idx="80">
                  <c:v>31</c:v>
                </c:pt>
                <c:pt idx="81">
                  <c:v>18</c:v>
                </c:pt>
                <c:pt idx="82">
                  <c:v>29</c:v>
                </c:pt>
                <c:pt idx="83">
                  <c:v>26</c:v>
                </c:pt>
                <c:pt idx="84">
                  <c:v>24</c:v>
                </c:pt>
                <c:pt idx="85">
                  <c:v>29</c:v>
                </c:pt>
                <c:pt idx="86">
                  <c:v>37</c:v>
                </c:pt>
                <c:pt idx="87">
                  <c:v>40</c:v>
                </c:pt>
                <c:pt idx="88">
                  <c:v>34</c:v>
                </c:pt>
                <c:pt idx="89">
                  <c:v>32</c:v>
                </c:pt>
                <c:pt idx="90">
                  <c:v>31</c:v>
                </c:pt>
                <c:pt idx="91">
                  <c:v>48</c:v>
                </c:pt>
                <c:pt idx="92">
                  <c:v>41</c:v>
                </c:pt>
                <c:pt idx="93">
                  <c:v>59</c:v>
                </c:pt>
                <c:pt idx="94">
                  <c:v>62</c:v>
                </c:pt>
                <c:pt idx="95">
                  <c:v>47</c:v>
                </c:pt>
                <c:pt idx="96">
                  <c:v>43</c:v>
                </c:pt>
                <c:pt idx="97">
                  <c:v>49</c:v>
                </c:pt>
                <c:pt idx="98">
                  <c:v>60</c:v>
                </c:pt>
                <c:pt idx="99">
                  <c:v>50</c:v>
                </c:pt>
                <c:pt idx="100">
                  <c:v>54</c:v>
                </c:pt>
                <c:pt idx="101">
                  <c:v>61</c:v>
                </c:pt>
                <c:pt idx="102">
                  <c:v>55</c:v>
                </c:pt>
                <c:pt idx="103">
                  <c:v>66</c:v>
                </c:pt>
                <c:pt idx="104">
                  <c:v>89</c:v>
                </c:pt>
                <c:pt idx="105">
                  <c:v>61</c:v>
                </c:pt>
                <c:pt idx="106">
                  <c:v>98</c:v>
                </c:pt>
                <c:pt idx="107">
                  <c:v>66</c:v>
                </c:pt>
                <c:pt idx="108">
                  <c:v>58</c:v>
                </c:pt>
                <c:pt idx="109">
                  <c:v>57</c:v>
                </c:pt>
                <c:pt idx="110">
                  <c:v>79</c:v>
                </c:pt>
                <c:pt idx="111">
                  <c:v>67</c:v>
                </c:pt>
                <c:pt idx="112">
                  <c:v>74</c:v>
                </c:pt>
                <c:pt idx="113">
                  <c:v>66</c:v>
                </c:pt>
                <c:pt idx="114">
                  <c:v>85</c:v>
                </c:pt>
                <c:pt idx="115">
                  <c:v>63</c:v>
                </c:pt>
                <c:pt idx="116">
                  <c:v>67</c:v>
                </c:pt>
                <c:pt idx="117">
                  <c:v>106</c:v>
                </c:pt>
                <c:pt idx="118">
                  <c:v>103</c:v>
                </c:pt>
                <c:pt idx="119">
                  <c:v>104</c:v>
                </c:pt>
                <c:pt idx="120">
                  <c:v>95</c:v>
                </c:pt>
                <c:pt idx="121">
                  <c:v>141</c:v>
                </c:pt>
                <c:pt idx="122">
                  <c:v>120</c:v>
                </c:pt>
                <c:pt idx="123">
                  <c:v>69</c:v>
                </c:pt>
                <c:pt idx="124">
                  <c:v>86</c:v>
                </c:pt>
                <c:pt idx="125">
                  <c:v>80</c:v>
                </c:pt>
                <c:pt idx="126">
                  <c:v>104</c:v>
                </c:pt>
                <c:pt idx="127">
                  <c:v>75</c:v>
                </c:pt>
                <c:pt idx="128">
                  <c:v>108</c:v>
                </c:pt>
                <c:pt idx="129">
                  <c:v>80</c:v>
                </c:pt>
                <c:pt idx="130">
                  <c:v>95</c:v>
                </c:pt>
                <c:pt idx="131">
                  <c:v>87</c:v>
                </c:pt>
                <c:pt idx="132">
                  <c:v>105</c:v>
                </c:pt>
                <c:pt idx="133">
                  <c:v>92</c:v>
                </c:pt>
                <c:pt idx="134">
                  <c:v>106</c:v>
                </c:pt>
                <c:pt idx="135">
                  <c:v>180</c:v>
                </c:pt>
                <c:pt idx="136">
                  <c:v>167</c:v>
                </c:pt>
                <c:pt idx="137">
                  <c:v>136</c:v>
                </c:pt>
                <c:pt idx="138">
                  <c:v>170</c:v>
                </c:pt>
                <c:pt idx="139">
                  <c:v>164</c:v>
                </c:pt>
                <c:pt idx="140">
                  <c:v>197</c:v>
                </c:pt>
                <c:pt idx="141">
                  <c:v>194</c:v>
                </c:pt>
                <c:pt idx="142">
                  <c:v>239</c:v>
                </c:pt>
                <c:pt idx="143">
                  <c:v>240</c:v>
                </c:pt>
                <c:pt idx="144">
                  <c:v>186</c:v>
                </c:pt>
                <c:pt idx="145">
                  <c:v>199</c:v>
                </c:pt>
                <c:pt idx="146">
                  <c:v>221</c:v>
                </c:pt>
                <c:pt idx="147">
                  <c:v>231</c:v>
                </c:pt>
                <c:pt idx="148">
                  <c:v>270</c:v>
                </c:pt>
                <c:pt idx="149">
                  <c:v>499</c:v>
                </c:pt>
                <c:pt idx="150">
                  <c:v>518</c:v>
                </c:pt>
                <c:pt idx="151">
                  <c:v>433</c:v>
                </c:pt>
                <c:pt idx="152">
                  <c:v>333</c:v>
                </c:pt>
                <c:pt idx="153">
                  <c:v>341</c:v>
                </c:pt>
                <c:pt idx="154">
                  <c:v>259</c:v>
                </c:pt>
                <c:pt idx="155">
                  <c:v>206</c:v>
                </c:pt>
                <c:pt idx="156">
                  <c:v>306</c:v>
                </c:pt>
                <c:pt idx="157">
                  <c:v>285</c:v>
                </c:pt>
                <c:pt idx="158">
                  <c:v>240</c:v>
                </c:pt>
                <c:pt idx="159">
                  <c:v>248</c:v>
                </c:pt>
                <c:pt idx="160">
                  <c:v>292</c:v>
                </c:pt>
                <c:pt idx="161">
                  <c:v>239</c:v>
                </c:pt>
                <c:pt idx="162">
                  <c:v>202</c:v>
                </c:pt>
                <c:pt idx="163">
                  <c:v>373</c:v>
                </c:pt>
                <c:pt idx="164">
                  <c:v>447</c:v>
                </c:pt>
                <c:pt idx="165">
                  <c:v>405</c:v>
                </c:pt>
                <c:pt idx="166">
                  <c:v>399</c:v>
                </c:pt>
                <c:pt idx="167">
                  <c:v>378</c:v>
                </c:pt>
                <c:pt idx="168">
                  <c:v>329</c:v>
                </c:pt>
                <c:pt idx="169">
                  <c:v>268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231760"/>
        <c:axId val="481228624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Report'!$C$3:$FP$3</c:f>
              <c:numCache>
                <c:formatCode>m/d/yyyy</c:formatCode>
                <c:ptCount val="170"/>
                <c:pt idx="0">
                  <c:v>43816</c:v>
                </c:pt>
                <c:pt idx="1">
                  <c:v>43815</c:v>
                </c:pt>
                <c:pt idx="2">
                  <c:v>43814</c:v>
                </c:pt>
                <c:pt idx="3">
                  <c:v>43813</c:v>
                </c:pt>
                <c:pt idx="4">
                  <c:v>43812</c:v>
                </c:pt>
                <c:pt idx="5">
                  <c:v>43811</c:v>
                </c:pt>
                <c:pt idx="6">
                  <c:v>43810</c:v>
                </c:pt>
                <c:pt idx="7">
                  <c:v>43809</c:v>
                </c:pt>
                <c:pt idx="8">
                  <c:v>43808</c:v>
                </c:pt>
                <c:pt idx="9">
                  <c:v>43807</c:v>
                </c:pt>
                <c:pt idx="10">
                  <c:v>43806</c:v>
                </c:pt>
                <c:pt idx="11">
                  <c:v>43805</c:v>
                </c:pt>
                <c:pt idx="12">
                  <c:v>43804</c:v>
                </c:pt>
                <c:pt idx="13">
                  <c:v>43803</c:v>
                </c:pt>
                <c:pt idx="14">
                  <c:v>43802</c:v>
                </c:pt>
                <c:pt idx="15">
                  <c:v>43801</c:v>
                </c:pt>
                <c:pt idx="16">
                  <c:v>43800</c:v>
                </c:pt>
                <c:pt idx="17">
                  <c:v>43799</c:v>
                </c:pt>
                <c:pt idx="18">
                  <c:v>43798</c:v>
                </c:pt>
                <c:pt idx="19">
                  <c:v>43797</c:v>
                </c:pt>
                <c:pt idx="20">
                  <c:v>43796</c:v>
                </c:pt>
                <c:pt idx="21">
                  <c:v>43795</c:v>
                </c:pt>
                <c:pt idx="22">
                  <c:v>43794</c:v>
                </c:pt>
                <c:pt idx="23">
                  <c:v>43793</c:v>
                </c:pt>
                <c:pt idx="24">
                  <c:v>43792</c:v>
                </c:pt>
                <c:pt idx="25">
                  <c:v>43791</c:v>
                </c:pt>
                <c:pt idx="26">
                  <c:v>43790</c:v>
                </c:pt>
                <c:pt idx="27">
                  <c:v>43789</c:v>
                </c:pt>
                <c:pt idx="28">
                  <c:v>43788</c:v>
                </c:pt>
                <c:pt idx="29">
                  <c:v>43787</c:v>
                </c:pt>
                <c:pt idx="30">
                  <c:v>43786</c:v>
                </c:pt>
                <c:pt idx="31">
                  <c:v>43785</c:v>
                </c:pt>
                <c:pt idx="32">
                  <c:v>43784</c:v>
                </c:pt>
                <c:pt idx="33">
                  <c:v>43783</c:v>
                </c:pt>
                <c:pt idx="34">
                  <c:v>43782</c:v>
                </c:pt>
                <c:pt idx="35">
                  <c:v>43781</c:v>
                </c:pt>
                <c:pt idx="36">
                  <c:v>43780</c:v>
                </c:pt>
                <c:pt idx="37">
                  <c:v>43779</c:v>
                </c:pt>
                <c:pt idx="38">
                  <c:v>43778</c:v>
                </c:pt>
                <c:pt idx="39">
                  <c:v>43777</c:v>
                </c:pt>
                <c:pt idx="40">
                  <c:v>43776</c:v>
                </c:pt>
                <c:pt idx="41">
                  <c:v>43775</c:v>
                </c:pt>
                <c:pt idx="42">
                  <c:v>43774</c:v>
                </c:pt>
                <c:pt idx="43">
                  <c:v>43773</c:v>
                </c:pt>
                <c:pt idx="44">
                  <c:v>43772</c:v>
                </c:pt>
                <c:pt idx="45">
                  <c:v>43771</c:v>
                </c:pt>
                <c:pt idx="46">
                  <c:v>43770</c:v>
                </c:pt>
                <c:pt idx="47">
                  <c:v>43769</c:v>
                </c:pt>
                <c:pt idx="48">
                  <c:v>43768</c:v>
                </c:pt>
                <c:pt idx="49">
                  <c:v>43767</c:v>
                </c:pt>
                <c:pt idx="50">
                  <c:v>43766</c:v>
                </c:pt>
                <c:pt idx="51">
                  <c:v>43765</c:v>
                </c:pt>
                <c:pt idx="52">
                  <c:v>43764</c:v>
                </c:pt>
                <c:pt idx="53">
                  <c:v>43763</c:v>
                </c:pt>
                <c:pt idx="54">
                  <c:v>43762</c:v>
                </c:pt>
                <c:pt idx="55">
                  <c:v>43761</c:v>
                </c:pt>
                <c:pt idx="56">
                  <c:v>43760</c:v>
                </c:pt>
                <c:pt idx="57">
                  <c:v>43759</c:v>
                </c:pt>
                <c:pt idx="58">
                  <c:v>43758</c:v>
                </c:pt>
                <c:pt idx="59">
                  <c:v>43757</c:v>
                </c:pt>
                <c:pt idx="60">
                  <c:v>43756</c:v>
                </c:pt>
                <c:pt idx="61">
                  <c:v>43755</c:v>
                </c:pt>
                <c:pt idx="62">
                  <c:v>43754</c:v>
                </c:pt>
                <c:pt idx="63">
                  <c:v>43753</c:v>
                </c:pt>
                <c:pt idx="64">
                  <c:v>43752</c:v>
                </c:pt>
                <c:pt idx="65">
                  <c:v>43751</c:v>
                </c:pt>
                <c:pt idx="66">
                  <c:v>43750</c:v>
                </c:pt>
                <c:pt idx="67">
                  <c:v>43749</c:v>
                </c:pt>
                <c:pt idx="68">
                  <c:v>43748</c:v>
                </c:pt>
                <c:pt idx="69">
                  <c:v>43747</c:v>
                </c:pt>
                <c:pt idx="70">
                  <c:v>43746</c:v>
                </c:pt>
                <c:pt idx="71">
                  <c:v>43745</c:v>
                </c:pt>
                <c:pt idx="72">
                  <c:v>43744</c:v>
                </c:pt>
                <c:pt idx="73">
                  <c:v>43743</c:v>
                </c:pt>
                <c:pt idx="74">
                  <c:v>43742</c:v>
                </c:pt>
                <c:pt idx="75">
                  <c:v>43741</c:v>
                </c:pt>
                <c:pt idx="76">
                  <c:v>43740</c:v>
                </c:pt>
                <c:pt idx="77">
                  <c:v>43739</c:v>
                </c:pt>
                <c:pt idx="78">
                  <c:v>43738</c:v>
                </c:pt>
                <c:pt idx="79">
                  <c:v>43737</c:v>
                </c:pt>
                <c:pt idx="80">
                  <c:v>43736</c:v>
                </c:pt>
                <c:pt idx="81">
                  <c:v>43735</c:v>
                </c:pt>
                <c:pt idx="82">
                  <c:v>43734</c:v>
                </c:pt>
                <c:pt idx="83">
                  <c:v>43733</c:v>
                </c:pt>
                <c:pt idx="84">
                  <c:v>43732</c:v>
                </c:pt>
                <c:pt idx="85">
                  <c:v>43731</c:v>
                </c:pt>
                <c:pt idx="86">
                  <c:v>43730</c:v>
                </c:pt>
                <c:pt idx="87">
                  <c:v>43729</c:v>
                </c:pt>
                <c:pt idx="88">
                  <c:v>43728</c:v>
                </c:pt>
                <c:pt idx="89">
                  <c:v>43727</c:v>
                </c:pt>
                <c:pt idx="90">
                  <c:v>43726</c:v>
                </c:pt>
                <c:pt idx="91">
                  <c:v>43725</c:v>
                </c:pt>
                <c:pt idx="92">
                  <c:v>43724</c:v>
                </c:pt>
                <c:pt idx="93">
                  <c:v>43723</c:v>
                </c:pt>
                <c:pt idx="94">
                  <c:v>43722</c:v>
                </c:pt>
                <c:pt idx="95">
                  <c:v>43721</c:v>
                </c:pt>
                <c:pt idx="96">
                  <c:v>43720</c:v>
                </c:pt>
                <c:pt idx="97">
                  <c:v>43719</c:v>
                </c:pt>
                <c:pt idx="98">
                  <c:v>43718</c:v>
                </c:pt>
                <c:pt idx="99">
                  <c:v>43717</c:v>
                </c:pt>
                <c:pt idx="100">
                  <c:v>43716</c:v>
                </c:pt>
                <c:pt idx="101">
                  <c:v>43715</c:v>
                </c:pt>
                <c:pt idx="102">
                  <c:v>43714</c:v>
                </c:pt>
                <c:pt idx="103">
                  <c:v>43713</c:v>
                </c:pt>
                <c:pt idx="104">
                  <c:v>43712</c:v>
                </c:pt>
                <c:pt idx="105">
                  <c:v>43711</c:v>
                </c:pt>
                <c:pt idx="106">
                  <c:v>43710</c:v>
                </c:pt>
                <c:pt idx="107">
                  <c:v>43709</c:v>
                </c:pt>
                <c:pt idx="108">
                  <c:v>43708</c:v>
                </c:pt>
                <c:pt idx="109">
                  <c:v>43707</c:v>
                </c:pt>
                <c:pt idx="110">
                  <c:v>43706</c:v>
                </c:pt>
                <c:pt idx="111">
                  <c:v>43705</c:v>
                </c:pt>
                <c:pt idx="112">
                  <c:v>43704</c:v>
                </c:pt>
                <c:pt idx="113">
                  <c:v>43703</c:v>
                </c:pt>
                <c:pt idx="114">
                  <c:v>43702</c:v>
                </c:pt>
                <c:pt idx="115">
                  <c:v>43701</c:v>
                </c:pt>
                <c:pt idx="116">
                  <c:v>43700</c:v>
                </c:pt>
                <c:pt idx="117">
                  <c:v>43699</c:v>
                </c:pt>
                <c:pt idx="118">
                  <c:v>43698</c:v>
                </c:pt>
                <c:pt idx="119">
                  <c:v>43697</c:v>
                </c:pt>
                <c:pt idx="120">
                  <c:v>43696</c:v>
                </c:pt>
                <c:pt idx="121">
                  <c:v>43695</c:v>
                </c:pt>
                <c:pt idx="122">
                  <c:v>43694</c:v>
                </c:pt>
                <c:pt idx="123">
                  <c:v>43693</c:v>
                </c:pt>
                <c:pt idx="124">
                  <c:v>43692</c:v>
                </c:pt>
                <c:pt idx="125">
                  <c:v>43691</c:v>
                </c:pt>
                <c:pt idx="126">
                  <c:v>43690</c:v>
                </c:pt>
                <c:pt idx="127">
                  <c:v>43689</c:v>
                </c:pt>
                <c:pt idx="128">
                  <c:v>43688</c:v>
                </c:pt>
                <c:pt idx="129">
                  <c:v>43687</c:v>
                </c:pt>
                <c:pt idx="130">
                  <c:v>43686</c:v>
                </c:pt>
                <c:pt idx="131">
                  <c:v>43685</c:v>
                </c:pt>
                <c:pt idx="132">
                  <c:v>43684</c:v>
                </c:pt>
                <c:pt idx="133">
                  <c:v>43683</c:v>
                </c:pt>
                <c:pt idx="134">
                  <c:v>43682</c:v>
                </c:pt>
                <c:pt idx="135">
                  <c:v>43681</c:v>
                </c:pt>
                <c:pt idx="136">
                  <c:v>43680</c:v>
                </c:pt>
                <c:pt idx="137">
                  <c:v>43679</c:v>
                </c:pt>
                <c:pt idx="138">
                  <c:v>43678</c:v>
                </c:pt>
                <c:pt idx="139">
                  <c:v>43677</c:v>
                </c:pt>
                <c:pt idx="140">
                  <c:v>43676</c:v>
                </c:pt>
                <c:pt idx="141">
                  <c:v>43675</c:v>
                </c:pt>
                <c:pt idx="142">
                  <c:v>43674</c:v>
                </c:pt>
                <c:pt idx="143">
                  <c:v>43673</c:v>
                </c:pt>
                <c:pt idx="144">
                  <c:v>43672</c:v>
                </c:pt>
                <c:pt idx="145">
                  <c:v>43671</c:v>
                </c:pt>
                <c:pt idx="146">
                  <c:v>43670</c:v>
                </c:pt>
                <c:pt idx="147">
                  <c:v>43669</c:v>
                </c:pt>
                <c:pt idx="148">
                  <c:v>43668</c:v>
                </c:pt>
                <c:pt idx="149">
                  <c:v>43667</c:v>
                </c:pt>
                <c:pt idx="150">
                  <c:v>43666</c:v>
                </c:pt>
                <c:pt idx="151">
                  <c:v>43665</c:v>
                </c:pt>
                <c:pt idx="152">
                  <c:v>43664</c:v>
                </c:pt>
                <c:pt idx="153">
                  <c:v>43663</c:v>
                </c:pt>
                <c:pt idx="154">
                  <c:v>43662</c:v>
                </c:pt>
                <c:pt idx="155">
                  <c:v>43661</c:v>
                </c:pt>
                <c:pt idx="156">
                  <c:v>43660</c:v>
                </c:pt>
                <c:pt idx="157">
                  <c:v>43659</c:v>
                </c:pt>
                <c:pt idx="158">
                  <c:v>43658</c:v>
                </c:pt>
                <c:pt idx="159">
                  <c:v>43657</c:v>
                </c:pt>
                <c:pt idx="160">
                  <c:v>43656</c:v>
                </c:pt>
                <c:pt idx="161">
                  <c:v>43655</c:v>
                </c:pt>
                <c:pt idx="162">
                  <c:v>43654</c:v>
                </c:pt>
                <c:pt idx="163">
                  <c:v>43653</c:v>
                </c:pt>
                <c:pt idx="164">
                  <c:v>43652</c:v>
                </c:pt>
                <c:pt idx="165">
                  <c:v>43651</c:v>
                </c:pt>
                <c:pt idx="166">
                  <c:v>43650</c:v>
                </c:pt>
                <c:pt idx="167">
                  <c:v>43649</c:v>
                </c:pt>
                <c:pt idx="168">
                  <c:v>43648</c:v>
                </c:pt>
                <c:pt idx="169">
                  <c:v>43647</c:v>
                </c:pt>
              </c:numCache>
            </c:numRef>
          </c:cat>
          <c:val>
            <c:numRef>
              <c:f>'Weekly Report'!$C$5:$FP$5</c:f>
              <c:numCache>
                <c:formatCode>General</c:formatCode>
                <c:ptCount val="170"/>
                <c:pt idx="0">
                  <c:v>36</c:v>
                </c:pt>
                <c:pt idx="1">
                  <c:v>37</c:v>
                </c:pt>
                <c:pt idx="2">
                  <c:v>48</c:v>
                </c:pt>
                <c:pt idx="3">
                  <c:v>55</c:v>
                </c:pt>
                <c:pt idx="4">
                  <c:v>47</c:v>
                </c:pt>
                <c:pt idx="5">
                  <c:v>36</c:v>
                </c:pt>
                <c:pt idx="6">
                  <c:v>40</c:v>
                </c:pt>
                <c:pt idx="7">
                  <c:v>58</c:v>
                </c:pt>
                <c:pt idx="8">
                  <c:v>56</c:v>
                </c:pt>
                <c:pt idx="9">
                  <c:v>44</c:v>
                </c:pt>
                <c:pt idx="10">
                  <c:v>38</c:v>
                </c:pt>
                <c:pt idx="11">
                  <c:v>50</c:v>
                </c:pt>
                <c:pt idx="12">
                  <c:v>43</c:v>
                </c:pt>
                <c:pt idx="13">
                  <c:v>40</c:v>
                </c:pt>
                <c:pt idx="14">
                  <c:v>38</c:v>
                </c:pt>
                <c:pt idx="15">
                  <c:v>39</c:v>
                </c:pt>
                <c:pt idx="16">
                  <c:v>40</c:v>
                </c:pt>
                <c:pt idx="17">
                  <c:v>44</c:v>
                </c:pt>
                <c:pt idx="18">
                  <c:v>42</c:v>
                </c:pt>
                <c:pt idx="19">
                  <c:v>53</c:v>
                </c:pt>
                <c:pt idx="20">
                  <c:v>58</c:v>
                </c:pt>
                <c:pt idx="21">
                  <c:v>59</c:v>
                </c:pt>
                <c:pt idx="22">
                  <c:v>53</c:v>
                </c:pt>
                <c:pt idx="23">
                  <c:v>48</c:v>
                </c:pt>
                <c:pt idx="24">
                  <c:v>45</c:v>
                </c:pt>
                <c:pt idx="25">
                  <c:v>54</c:v>
                </c:pt>
                <c:pt idx="26">
                  <c:v>53</c:v>
                </c:pt>
                <c:pt idx="27">
                  <c:v>48</c:v>
                </c:pt>
                <c:pt idx="28">
                  <c:v>48</c:v>
                </c:pt>
                <c:pt idx="29">
                  <c:v>43</c:v>
                </c:pt>
                <c:pt idx="30">
                  <c:v>44</c:v>
                </c:pt>
                <c:pt idx="31">
                  <c:v>42</c:v>
                </c:pt>
                <c:pt idx="32">
                  <c:v>51</c:v>
                </c:pt>
                <c:pt idx="33">
                  <c:v>45</c:v>
                </c:pt>
                <c:pt idx="34">
                  <c:v>34</c:v>
                </c:pt>
                <c:pt idx="35">
                  <c:v>57</c:v>
                </c:pt>
                <c:pt idx="36">
                  <c:v>61</c:v>
                </c:pt>
                <c:pt idx="37">
                  <c:v>52</c:v>
                </c:pt>
                <c:pt idx="38">
                  <c:v>41</c:v>
                </c:pt>
                <c:pt idx="39">
                  <c:v>41</c:v>
                </c:pt>
                <c:pt idx="40">
                  <c:v>58</c:v>
                </c:pt>
                <c:pt idx="41">
                  <c:v>55</c:v>
                </c:pt>
                <c:pt idx="42">
                  <c:v>61</c:v>
                </c:pt>
                <c:pt idx="43">
                  <c:v>55</c:v>
                </c:pt>
                <c:pt idx="44">
                  <c:v>52</c:v>
                </c:pt>
                <c:pt idx="45">
                  <c:v>50</c:v>
                </c:pt>
                <c:pt idx="46">
                  <c:v>66</c:v>
                </c:pt>
                <c:pt idx="47">
                  <c:v>67</c:v>
                </c:pt>
                <c:pt idx="48">
                  <c:v>60</c:v>
                </c:pt>
                <c:pt idx="49">
                  <c:v>58</c:v>
                </c:pt>
                <c:pt idx="50">
                  <c:v>62</c:v>
                </c:pt>
                <c:pt idx="51">
                  <c:v>70</c:v>
                </c:pt>
                <c:pt idx="52">
                  <c:v>63</c:v>
                </c:pt>
                <c:pt idx="53">
                  <c:v>67</c:v>
                </c:pt>
                <c:pt idx="54">
                  <c:v>67</c:v>
                </c:pt>
                <c:pt idx="55">
                  <c:v>66</c:v>
                </c:pt>
                <c:pt idx="56">
                  <c:v>63</c:v>
                </c:pt>
                <c:pt idx="57">
                  <c:v>67</c:v>
                </c:pt>
                <c:pt idx="58">
                  <c:v>59</c:v>
                </c:pt>
                <c:pt idx="59">
                  <c:v>62</c:v>
                </c:pt>
                <c:pt idx="60">
                  <c:v>59</c:v>
                </c:pt>
                <c:pt idx="61">
                  <c:v>59</c:v>
                </c:pt>
                <c:pt idx="62">
                  <c:v>67</c:v>
                </c:pt>
                <c:pt idx="63">
                  <c:v>65</c:v>
                </c:pt>
                <c:pt idx="64">
                  <c:v>74</c:v>
                </c:pt>
                <c:pt idx="65">
                  <c:v>60</c:v>
                </c:pt>
                <c:pt idx="66">
                  <c:v>65</c:v>
                </c:pt>
                <c:pt idx="67">
                  <c:v>65</c:v>
                </c:pt>
                <c:pt idx="68">
                  <c:v>72</c:v>
                </c:pt>
                <c:pt idx="69">
                  <c:v>61</c:v>
                </c:pt>
                <c:pt idx="70">
                  <c:v>65</c:v>
                </c:pt>
                <c:pt idx="71">
                  <c:v>78</c:v>
                </c:pt>
                <c:pt idx="72">
                  <c:v>70</c:v>
                </c:pt>
                <c:pt idx="73">
                  <c:v>60</c:v>
                </c:pt>
                <c:pt idx="74">
                  <c:v>65</c:v>
                </c:pt>
                <c:pt idx="75">
                  <c:v>68</c:v>
                </c:pt>
                <c:pt idx="76">
                  <c:v>93</c:v>
                </c:pt>
                <c:pt idx="77">
                  <c:v>82</c:v>
                </c:pt>
                <c:pt idx="78">
                  <c:v>69</c:v>
                </c:pt>
                <c:pt idx="79">
                  <c:v>79</c:v>
                </c:pt>
                <c:pt idx="80">
                  <c:v>80</c:v>
                </c:pt>
                <c:pt idx="81">
                  <c:v>77</c:v>
                </c:pt>
                <c:pt idx="82">
                  <c:v>82</c:v>
                </c:pt>
                <c:pt idx="83">
                  <c:v>79</c:v>
                </c:pt>
                <c:pt idx="84">
                  <c:v>76</c:v>
                </c:pt>
                <c:pt idx="85">
                  <c:v>90</c:v>
                </c:pt>
                <c:pt idx="86">
                  <c:v>85</c:v>
                </c:pt>
                <c:pt idx="87">
                  <c:v>85</c:v>
                </c:pt>
                <c:pt idx="88">
                  <c:v>79</c:v>
                </c:pt>
                <c:pt idx="89">
                  <c:v>70</c:v>
                </c:pt>
                <c:pt idx="90">
                  <c:v>68</c:v>
                </c:pt>
                <c:pt idx="91">
                  <c:v>77</c:v>
                </c:pt>
                <c:pt idx="92">
                  <c:v>76</c:v>
                </c:pt>
                <c:pt idx="93">
                  <c:v>84</c:v>
                </c:pt>
                <c:pt idx="94">
                  <c:v>75</c:v>
                </c:pt>
                <c:pt idx="95">
                  <c:v>72</c:v>
                </c:pt>
                <c:pt idx="96">
                  <c:v>83</c:v>
                </c:pt>
                <c:pt idx="97">
                  <c:v>91</c:v>
                </c:pt>
                <c:pt idx="98">
                  <c:v>77</c:v>
                </c:pt>
                <c:pt idx="99">
                  <c:v>75</c:v>
                </c:pt>
                <c:pt idx="100">
                  <c:v>79</c:v>
                </c:pt>
                <c:pt idx="101">
                  <c:v>77</c:v>
                </c:pt>
                <c:pt idx="102">
                  <c:v>69</c:v>
                </c:pt>
                <c:pt idx="103">
                  <c:v>73</c:v>
                </c:pt>
                <c:pt idx="104">
                  <c:v>89</c:v>
                </c:pt>
                <c:pt idx="105">
                  <c:v>81</c:v>
                </c:pt>
                <c:pt idx="106">
                  <c:v>78</c:v>
                </c:pt>
                <c:pt idx="107">
                  <c:v>77</c:v>
                </c:pt>
                <c:pt idx="108">
                  <c:v>81</c:v>
                </c:pt>
                <c:pt idx="109">
                  <c:v>88</c:v>
                </c:pt>
                <c:pt idx="110">
                  <c:v>83</c:v>
                </c:pt>
                <c:pt idx="111">
                  <c:v>76</c:v>
                </c:pt>
                <c:pt idx="112">
                  <c:v>76</c:v>
                </c:pt>
                <c:pt idx="113">
                  <c:v>73</c:v>
                </c:pt>
                <c:pt idx="114">
                  <c:v>76</c:v>
                </c:pt>
                <c:pt idx="115">
                  <c:v>75</c:v>
                </c:pt>
                <c:pt idx="116">
                  <c:v>75</c:v>
                </c:pt>
                <c:pt idx="117">
                  <c:v>92</c:v>
                </c:pt>
                <c:pt idx="118">
                  <c:v>90</c:v>
                </c:pt>
                <c:pt idx="119">
                  <c:v>88</c:v>
                </c:pt>
                <c:pt idx="120">
                  <c:v>92</c:v>
                </c:pt>
                <c:pt idx="121">
                  <c:v>90</c:v>
                </c:pt>
                <c:pt idx="122">
                  <c:v>85</c:v>
                </c:pt>
                <c:pt idx="123">
                  <c:v>81</c:v>
                </c:pt>
                <c:pt idx="124">
                  <c:v>84</c:v>
                </c:pt>
                <c:pt idx="125">
                  <c:v>82</c:v>
                </c:pt>
                <c:pt idx="126">
                  <c:v>80</c:v>
                </c:pt>
                <c:pt idx="127">
                  <c:v>88</c:v>
                </c:pt>
                <c:pt idx="128">
                  <c:v>82</c:v>
                </c:pt>
                <c:pt idx="129">
                  <c:v>82</c:v>
                </c:pt>
                <c:pt idx="130">
                  <c:v>85</c:v>
                </c:pt>
                <c:pt idx="131">
                  <c:v>91</c:v>
                </c:pt>
                <c:pt idx="132">
                  <c:v>84</c:v>
                </c:pt>
                <c:pt idx="133">
                  <c:v>82</c:v>
                </c:pt>
                <c:pt idx="134">
                  <c:v>81</c:v>
                </c:pt>
                <c:pt idx="135">
                  <c:v>87</c:v>
                </c:pt>
                <c:pt idx="136">
                  <c:v>86</c:v>
                </c:pt>
                <c:pt idx="137">
                  <c:v>86</c:v>
                </c:pt>
                <c:pt idx="138">
                  <c:v>87</c:v>
                </c:pt>
                <c:pt idx="139">
                  <c:v>90</c:v>
                </c:pt>
                <c:pt idx="140">
                  <c:v>95</c:v>
                </c:pt>
                <c:pt idx="141">
                  <c:v>94</c:v>
                </c:pt>
                <c:pt idx="142">
                  <c:v>93</c:v>
                </c:pt>
                <c:pt idx="143">
                  <c:v>87</c:v>
                </c:pt>
                <c:pt idx="144">
                  <c:v>88</c:v>
                </c:pt>
                <c:pt idx="145">
                  <c:v>86</c:v>
                </c:pt>
                <c:pt idx="146">
                  <c:v>84</c:v>
                </c:pt>
                <c:pt idx="147">
                  <c:v>77</c:v>
                </c:pt>
                <c:pt idx="148">
                  <c:v>91</c:v>
                </c:pt>
                <c:pt idx="149">
                  <c:v>100</c:v>
                </c:pt>
                <c:pt idx="150">
                  <c:v>99</c:v>
                </c:pt>
                <c:pt idx="151">
                  <c:v>95</c:v>
                </c:pt>
                <c:pt idx="152">
                  <c:v>78</c:v>
                </c:pt>
                <c:pt idx="153">
                  <c:v>95</c:v>
                </c:pt>
                <c:pt idx="154">
                  <c:v>94</c:v>
                </c:pt>
                <c:pt idx="155">
                  <c:v>89</c:v>
                </c:pt>
                <c:pt idx="156">
                  <c:v>92</c:v>
                </c:pt>
                <c:pt idx="157">
                  <c:v>89</c:v>
                </c:pt>
                <c:pt idx="158">
                  <c:v>89</c:v>
                </c:pt>
                <c:pt idx="159">
                  <c:v>86</c:v>
                </c:pt>
                <c:pt idx="160">
                  <c:v>91</c:v>
                </c:pt>
                <c:pt idx="161">
                  <c:v>89</c:v>
                </c:pt>
                <c:pt idx="162">
                  <c:v>78</c:v>
                </c:pt>
                <c:pt idx="163">
                  <c:v>85</c:v>
                </c:pt>
                <c:pt idx="164">
                  <c:v>93</c:v>
                </c:pt>
                <c:pt idx="165">
                  <c:v>85</c:v>
                </c:pt>
                <c:pt idx="166">
                  <c:v>93</c:v>
                </c:pt>
                <c:pt idx="167">
                  <c:v>87</c:v>
                </c:pt>
                <c:pt idx="168">
                  <c:v>88</c:v>
                </c:pt>
                <c:pt idx="169">
                  <c:v>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229016"/>
        <c:axId val="481229800"/>
      </c:lineChart>
      <c:dateAx>
        <c:axId val="4812317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28624"/>
        <c:crosses val="autoZero"/>
        <c:auto val="1"/>
        <c:lblOffset val="100"/>
        <c:baseTimeUnit val="days"/>
      </c:dateAx>
      <c:valAx>
        <c:axId val="48122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0.95924153222579178"/>
              <c:y val="0.337791907175715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31760"/>
        <c:crosses val="autoZero"/>
        <c:crossBetween val="between"/>
      </c:valAx>
      <c:valAx>
        <c:axId val="481229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29016"/>
        <c:crosses val="autoZero"/>
        <c:crossBetween val="between"/>
      </c:valAx>
      <c:dateAx>
        <c:axId val="4812290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8122980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3926</c:v>
                </c:pt>
                <c:pt idx="1">
                  <c:v>3725</c:v>
                </c:pt>
                <c:pt idx="2">
                  <c:v>3435</c:v>
                </c:pt>
                <c:pt idx="3">
                  <c:v>3305</c:v>
                </c:pt>
                <c:pt idx="4">
                  <c:v>3216</c:v>
                </c:pt>
                <c:pt idx="5">
                  <c:v>3133</c:v>
                </c:pt>
                <c:pt idx="6">
                  <c:v>2993</c:v>
                </c:pt>
                <c:pt idx="7">
                  <c:v>2852</c:v>
                </c:pt>
                <c:pt idx="8">
                  <c:v>2687</c:v>
                </c:pt>
                <c:pt idx="9">
                  <c:v>2534</c:v>
                </c:pt>
                <c:pt idx="10">
                  <c:v>2401</c:v>
                </c:pt>
                <c:pt idx="11">
                  <c:v>2262</c:v>
                </c:pt>
                <c:pt idx="12">
                  <c:v>2169</c:v>
                </c:pt>
                <c:pt idx="13">
                  <c:v>2045</c:v>
                </c:pt>
                <c:pt idx="14">
                  <c:v>1908</c:v>
                </c:pt>
                <c:pt idx="15">
                  <c:v>1746</c:v>
                </c:pt>
                <c:pt idx="16">
                  <c:v>1645</c:v>
                </c:pt>
                <c:pt idx="17">
                  <c:v>2091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212</c:v>
                </c:pt>
                <c:pt idx="1">
                  <c:v>213</c:v>
                </c:pt>
                <c:pt idx="2">
                  <c:v>207</c:v>
                </c:pt>
                <c:pt idx="3">
                  <c:v>207</c:v>
                </c:pt>
                <c:pt idx="4">
                  <c:v>206</c:v>
                </c:pt>
                <c:pt idx="5">
                  <c:v>200</c:v>
                </c:pt>
                <c:pt idx="6">
                  <c:v>195</c:v>
                </c:pt>
                <c:pt idx="7">
                  <c:v>191</c:v>
                </c:pt>
                <c:pt idx="8">
                  <c:v>189</c:v>
                </c:pt>
                <c:pt idx="9">
                  <c:v>186</c:v>
                </c:pt>
                <c:pt idx="10">
                  <c:v>177</c:v>
                </c:pt>
                <c:pt idx="11">
                  <c:v>172</c:v>
                </c:pt>
                <c:pt idx="12">
                  <c:v>164</c:v>
                </c:pt>
                <c:pt idx="13">
                  <c:v>147</c:v>
                </c:pt>
                <c:pt idx="14">
                  <c:v>132</c:v>
                </c:pt>
                <c:pt idx="15">
                  <c:v>116</c:v>
                </c:pt>
                <c:pt idx="16">
                  <c:v>96</c:v>
                </c:pt>
                <c:pt idx="17">
                  <c:v>85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3414</c:v>
                </c:pt>
                <c:pt idx="1">
                  <c:v>3402</c:v>
                </c:pt>
                <c:pt idx="2">
                  <c:v>3386</c:v>
                </c:pt>
                <c:pt idx="3">
                  <c:v>3382</c:v>
                </c:pt>
                <c:pt idx="4">
                  <c:v>3388</c:v>
                </c:pt>
                <c:pt idx="5">
                  <c:v>3382</c:v>
                </c:pt>
                <c:pt idx="6">
                  <c:v>3367</c:v>
                </c:pt>
                <c:pt idx="7">
                  <c:v>3342</c:v>
                </c:pt>
                <c:pt idx="8">
                  <c:v>3303</c:v>
                </c:pt>
                <c:pt idx="9">
                  <c:v>3273</c:v>
                </c:pt>
                <c:pt idx="10">
                  <c:v>3231</c:v>
                </c:pt>
                <c:pt idx="11">
                  <c:v>3172</c:v>
                </c:pt>
                <c:pt idx="12">
                  <c:v>3114</c:v>
                </c:pt>
                <c:pt idx="13">
                  <c:v>3010</c:v>
                </c:pt>
                <c:pt idx="14">
                  <c:v>2764</c:v>
                </c:pt>
                <c:pt idx="15">
                  <c:v>2486</c:v>
                </c:pt>
                <c:pt idx="16">
                  <c:v>2241</c:v>
                </c:pt>
                <c:pt idx="17">
                  <c:v>1937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111</c:v>
                </c:pt>
                <c:pt idx="1">
                  <c:v>110</c:v>
                </c:pt>
                <c:pt idx="2">
                  <c:v>110</c:v>
                </c:pt>
                <c:pt idx="3">
                  <c:v>108</c:v>
                </c:pt>
                <c:pt idx="4">
                  <c:v>108</c:v>
                </c:pt>
                <c:pt idx="5">
                  <c:v>107</c:v>
                </c:pt>
                <c:pt idx="6">
                  <c:v>105</c:v>
                </c:pt>
                <c:pt idx="7">
                  <c:v>102</c:v>
                </c:pt>
                <c:pt idx="8">
                  <c:v>102</c:v>
                </c:pt>
                <c:pt idx="9">
                  <c:v>100</c:v>
                </c:pt>
                <c:pt idx="10">
                  <c:v>100</c:v>
                </c:pt>
                <c:pt idx="11">
                  <c:v>98</c:v>
                </c:pt>
                <c:pt idx="12">
                  <c:v>95</c:v>
                </c:pt>
                <c:pt idx="13">
                  <c:v>90</c:v>
                </c:pt>
                <c:pt idx="14">
                  <c:v>83</c:v>
                </c:pt>
                <c:pt idx="15">
                  <c:v>76</c:v>
                </c:pt>
                <c:pt idx="16">
                  <c:v>72</c:v>
                </c:pt>
                <c:pt idx="17">
                  <c:v>64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1179</c:v>
                </c:pt>
                <c:pt idx="1">
                  <c:v>1177</c:v>
                </c:pt>
                <c:pt idx="2">
                  <c:v>1171</c:v>
                </c:pt>
                <c:pt idx="3">
                  <c:v>1170</c:v>
                </c:pt>
                <c:pt idx="4">
                  <c:v>1170</c:v>
                </c:pt>
                <c:pt idx="5">
                  <c:v>1172</c:v>
                </c:pt>
                <c:pt idx="6">
                  <c:v>1171</c:v>
                </c:pt>
                <c:pt idx="7">
                  <c:v>1163</c:v>
                </c:pt>
                <c:pt idx="8">
                  <c:v>1159</c:v>
                </c:pt>
                <c:pt idx="9">
                  <c:v>1156</c:v>
                </c:pt>
                <c:pt idx="10">
                  <c:v>1147</c:v>
                </c:pt>
                <c:pt idx="11">
                  <c:v>1138</c:v>
                </c:pt>
                <c:pt idx="12">
                  <c:v>1135</c:v>
                </c:pt>
                <c:pt idx="13">
                  <c:v>1118</c:v>
                </c:pt>
                <c:pt idx="14">
                  <c:v>1100</c:v>
                </c:pt>
                <c:pt idx="15">
                  <c:v>1067</c:v>
                </c:pt>
                <c:pt idx="16">
                  <c:v>1024</c:v>
                </c:pt>
                <c:pt idx="17">
                  <c:v>933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7450</c:v>
                </c:pt>
                <c:pt idx="1">
                  <c:v>7438</c:v>
                </c:pt>
                <c:pt idx="2">
                  <c:v>7400</c:v>
                </c:pt>
                <c:pt idx="3">
                  <c:v>7386</c:v>
                </c:pt>
                <c:pt idx="4">
                  <c:v>7387</c:v>
                </c:pt>
                <c:pt idx="5">
                  <c:v>7377</c:v>
                </c:pt>
                <c:pt idx="6">
                  <c:v>7347</c:v>
                </c:pt>
                <c:pt idx="7">
                  <c:v>7269</c:v>
                </c:pt>
                <c:pt idx="8">
                  <c:v>7172</c:v>
                </c:pt>
                <c:pt idx="9">
                  <c:v>7059</c:v>
                </c:pt>
                <c:pt idx="10">
                  <c:v>6896</c:v>
                </c:pt>
                <c:pt idx="11">
                  <c:v>6707</c:v>
                </c:pt>
                <c:pt idx="12">
                  <c:v>6528</c:v>
                </c:pt>
                <c:pt idx="13">
                  <c:v>6234</c:v>
                </c:pt>
                <c:pt idx="14">
                  <c:v>5803</c:v>
                </c:pt>
                <c:pt idx="15">
                  <c:v>4903</c:v>
                </c:pt>
                <c:pt idx="16">
                  <c:v>4365</c:v>
                </c:pt>
                <c:pt idx="17">
                  <c:v>3374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3925</c:v>
                </c:pt>
                <c:pt idx="1">
                  <c:v>3913</c:v>
                </c:pt>
                <c:pt idx="2">
                  <c:v>3899</c:v>
                </c:pt>
                <c:pt idx="3">
                  <c:v>3897</c:v>
                </c:pt>
                <c:pt idx="4">
                  <c:v>3903</c:v>
                </c:pt>
                <c:pt idx="5">
                  <c:v>3902</c:v>
                </c:pt>
                <c:pt idx="6">
                  <c:v>3888</c:v>
                </c:pt>
                <c:pt idx="7">
                  <c:v>3863</c:v>
                </c:pt>
                <c:pt idx="8">
                  <c:v>3814</c:v>
                </c:pt>
                <c:pt idx="9">
                  <c:v>3767</c:v>
                </c:pt>
                <c:pt idx="10">
                  <c:v>3681</c:v>
                </c:pt>
                <c:pt idx="11">
                  <c:v>3586</c:v>
                </c:pt>
                <c:pt idx="12">
                  <c:v>3464</c:v>
                </c:pt>
                <c:pt idx="13">
                  <c:v>3211</c:v>
                </c:pt>
                <c:pt idx="14">
                  <c:v>2945</c:v>
                </c:pt>
                <c:pt idx="15">
                  <c:v>2495</c:v>
                </c:pt>
                <c:pt idx="16">
                  <c:v>2210</c:v>
                </c:pt>
                <c:pt idx="17">
                  <c:v>1799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4229</c:v>
                </c:pt>
                <c:pt idx="1">
                  <c:v>4207</c:v>
                </c:pt>
                <c:pt idx="2">
                  <c:v>4184</c:v>
                </c:pt>
                <c:pt idx="3">
                  <c:v>4176</c:v>
                </c:pt>
                <c:pt idx="4">
                  <c:v>4175</c:v>
                </c:pt>
                <c:pt idx="5">
                  <c:v>4160</c:v>
                </c:pt>
                <c:pt idx="6">
                  <c:v>4149</c:v>
                </c:pt>
                <c:pt idx="7">
                  <c:v>4110</c:v>
                </c:pt>
                <c:pt idx="8">
                  <c:v>4066</c:v>
                </c:pt>
                <c:pt idx="9">
                  <c:v>4024</c:v>
                </c:pt>
                <c:pt idx="10">
                  <c:v>3967</c:v>
                </c:pt>
                <c:pt idx="11">
                  <c:v>3895</c:v>
                </c:pt>
                <c:pt idx="12">
                  <c:v>3828</c:v>
                </c:pt>
                <c:pt idx="13">
                  <c:v>3701</c:v>
                </c:pt>
                <c:pt idx="14">
                  <c:v>3562</c:v>
                </c:pt>
                <c:pt idx="15">
                  <c:v>3317</c:v>
                </c:pt>
                <c:pt idx="16">
                  <c:v>3123</c:v>
                </c:pt>
                <c:pt idx="17">
                  <c:v>2644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2929</c:v>
                </c:pt>
                <c:pt idx="1">
                  <c:v>2921</c:v>
                </c:pt>
                <c:pt idx="2">
                  <c:v>2900</c:v>
                </c:pt>
                <c:pt idx="3">
                  <c:v>2897</c:v>
                </c:pt>
                <c:pt idx="4">
                  <c:v>2892</c:v>
                </c:pt>
                <c:pt idx="5">
                  <c:v>2886</c:v>
                </c:pt>
                <c:pt idx="6">
                  <c:v>2876</c:v>
                </c:pt>
                <c:pt idx="7">
                  <c:v>2860</c:v>
                </c:pt>
                <c:pt idx="8">
                  <c:v>2827</c:v>
                </c:pt>
                <c:pt idx="9">
                  <c:v>2795</c:v>
                </c:pt>
                <c:pt idx="10">
                  <c:v>2743</c:v>
                </c:pt>
                <c:pt idx="11">
                  <c:v>2685</c:v>
                </c:pt>
                <c:pt idx="12">
                  <c:v>2605</c:v>
                </c:pt>
                <c:pt idx="13">
                  <c:v>2495</c:v>
                </c:pt>
                <c:pt idx="14">
                  <c:v>2326</c:v>
                </c:pt>
                <c:pt idx="15">
                  <c:v>2098</c:v>
                </c:pt>
                <c:pt idx="16">
                  <c:v>1881</c:v>
                </c:pt>
                <c:pt idx="17">
                  <c:v>1578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22</c:v>
                </c:pt>
                <c:pt idx="1">
                  <c:v>22</c:v>
                </c:pt>
                <c:pt idx="2">
                  <c:v>19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8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1382</c:v>
                </c:pt>
                <c:pt idx="1">
                  <c:v>1382</c:v>
                </c:pt>
                <c:pt idx="2">
                  <c:v>1383</c:v>
                </c:pt>
                <c:pt idx="3">
                  <c:v>1381</c:v>
                </c:pt>
                <c:pt idx="4">
                  <c:v>1385</c:v>
                </c:pt>
                <c:pt idx="5">
                  <c:v>1390</c:v>
                </c:pt>
                <c:pt idx="6">
                  <c:v>1386</c:v>
                </c:pt>
                <c:pt idx="7">
                  <c:v>1383</c:v>
                </c:pt>
                <c:pt idx="8">
                  <c:v>1380</c:v>
                </c:pt>
                <c:pt idx="9">
                  <c:v>1376</c:v>
                </c:pt>
                <c:pt idx="10">
                  <c:v>1364</c:v>
                </c:pt>
                <c:pt idx="11">
                  <c:v>1357</c:v>
                </c:pt>
                <c:pt idx="12">
                  <c:v>1340</c:v>
                </c:pt>
                <c:pt idx="13">
                  <c:v>1291</c:v>
                </c:pt>
                <c:pt idx="14">
                  <c:v>1228</c:v>
                </c:pt>
                <c:pt idx="15">
                  <c:v>1055</c:v>
                </c:pt>
                <c:pt idx="16">
                  <c:v>958</c:v>
                </c:pt>
                <c:pt idx="17">
                  <c:v>807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2633</c:v>
                </c:pt>
                <c:pt idx="1">
                  <c:v>2627</c:v>
                </c:pt>
                <c:pt idx="2">
                  <c:v>2614</c:v>
                </c:pt>
                <c:pt idx="3">
                  <c:v>2612</c:v>
                </c:pt>
                <c:pt idx="4">
                  <c:v>2607</c:v>
                </c:pt>
                <c:pt idx="5">
                  <c:v>2602</c:v>
                </c:pt>
                <c:pt idx="6">
                  <c:v>2585</c:v>
                </c:pt>
                <c:pt idx="7">
                  <c:v>2563</c:v>
                </c:pt>
                <c:pt idx="8">
                  <c:v>2532</c:v>
                </c:pt>
                <c:pt idx="9">
                  <c:v>2496</c:v>
                </c:pt>
                <c:pt idx="10">
                  <c:v>2462</c:v>
                </c:pt>
                <c:pt idx="11">
                  <c:v>2426</c:v>
                </c:pt>
                <c:pt idx="12">
                  <c:v>2379</c:v>
                </c:pt>
                <c:pt idx="13">
                  <c:v>2270</c:v>
                </c:pt>
                <c:pt idx="14">
                  <c:v>2139</c:v>
                </c:pt>
                <c:pt idx="15">
                  <c:v>1938</c:v>
                </c:pt>
                <c:pt idx="16">
                  <c:v>1785</c:v>
                </c:pt>
                <c:pt idx="17">
                  <c:v>1532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12-17-19</c:v>
                </c:pt>
                <c:pt idx="1">
                  <c:v>11-14-19</c:v>
                </c:pt>
                <c:pt idx="2">
                  <c:v>10-17-19</c:v>
                </c:pt>
                <c:pt idx="3">
                  <c:v>10-11-19</c:v>
                </c:pt>
                <c:pt idx="4">
                  <c:v>10-03-19</c:v>
                </c:pt>
                <c:pt idx="5">
                  <c:v>09-27-19</c:v>
                </c:pt>
                <c:pt idx="6">
                  <c:v>09-19-19</c:v>
                </c:pt>
                <c:pt idx="7">
                  <c:v>09-12-19</c:v>
                </c:pt>
                <c:pt idx="8">
                  <c:v>09-04-19</c:v>
                </c:pt>
                <c:pt idx="9">
                  <c:v>08-28-19</c:v>
                </c:pt>
                <c:pt idx="10">
                  <c:v>08-20-19</c:v>
                </c:pt>
                <c:pt idx="11">
                  <c:v>08-12-19</c:v>
                </c:pt>
                <c:pt idx="12">
                  <c:v>08-05-19</c:v>
                </c:pt>
                <c:pt idx="13">
                  <c:v>07-30-19</c:v>
                </c:pt>
                <c:pt idx="14">
                  <c:v>07-23-19</c:v>
                </c:pt>
                <c:pt idx="15">
                  <c:v>07-15-19</c:v>
                </c:pt>
                <c:pt idx="16">
                  <c:v>07-08-19</c:v>
                </c:pt>
                <c:pt idx="17">
                  <c:v>07-01-19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1231368"/>
        <c:axId val="481219608"/>
      </c:barChart>
      <c:catAx>
        <c:axId val="48123136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19608"/>
        <c:crosses val="autoZero"/>
        <c:auto val="1"/>
        <c:lblAlgn val="ctr"/>
        <c:lblOffset val="100"/>
        <c:noMultiLvlLbl val="0"/>
      </c:catAx>
      <c:valAx>
        <c:axId val="48121960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31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8506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95536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31412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125188"/>
              </p:ext>
            </p:extLst>
          </p:nvPr>
        </p:nvGraphicFramePr>
        <p:xfrm>
          <a:off x="0" y="1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080513"/>
              </p:ext>
            </p:extLst>
          </p:nvPr>
        </p:nvGraphicFramePr>
        <p:xfrm>
          <a:off x="6437" y="3412902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13746</TotalTime>
  <Words>39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164</cp:revision>
  <dcterms:created xsi:type="dcterms:W3CDTF">2018-05-14T17:44:28Z</dcterms:created>
  <dcterms:modified xsi:type="dcterms:W3CDTF">2019-12-18T00:06:21Z</dcterms:modified>
</cp:coreProperties>
</file>