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6-11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6-11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Report'!$G$277:$G$436</c:f>
              <c:numCache>
                <c:formatCode>m/d/yyyy</c:formatCode>
                <c:ptCount val="160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</c:numCache>
            </c:numRef>
          </c:cat>
          <c:val>
            <c:numRef>
              <c:f>'Weekly Report'!$H$277:$H$436</c:f>
              <c:numCache>
                <c:formatCode>General</c:formatCode>
                <c:ptCount val="160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  <c:pt idx="153">
                  <c:v>165</c:v>
                </c:pt>
                <c:pt idx="154">
                  <c:v>186</c:v>
                </c:pt>
                <c:pt idx="155">
                  <c:v>225</c:v>
                </c:pt>
                <c:pt idx="156">
                  <c:v>334</c:v>
                </c:pt>
                <c:pt idx="157">
                  <c:v>310</c:v>
                </c:pt>
                <c:pt idx="158">
                  <c:v>353</c:v>
                </c:pt>
                <c:pt idx="159">
                  <c:v>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467992"/>
        <c:axId val="620469952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NY Highs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Report'!$G$277:$G$436</c:f>
              <c:numCache>
                <c:formatCode>m/d/yyyy</c:formatCode>
                <c:ptCount val="160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</c:numCache>
            </c:numRef>
          </c:cat>
          <c:val>
            <c:numRef>
              <c:f>'Weekly Report'!$I$277:$I$436</c:f>
              <c:numCache>
                <c:formatCode>General</c:formatCode>
                <c:ptCount val="160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  <c:pt idx="153">
                  <c:v>72</c:v>
                </c:pt>
                <c:pt idx="154">
                  <c:v>73</c:v>
                </c:pt>
                <c:pt idx="155">
                  <c:v>82</c:v>
                </c:pt>
                <c:pt idx="156">
                  <c:v>83</c:v>
                </c:pt>
                <c:pt idx="157">
                  <c:v>81</c:v>
                </c:pt>
                <c:pt idx="158">
                  <c:v>80</c:v>
                </c:pt>
                <c:pt idx="159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463680"/>
        <c:axId val="620470344"/>
      </c:lineChart>
      <c:dateAx>
        <c:axId val="620467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469952"/>
        <c:crosses val="autoZero"/>
        <c:auto val="1"/>
        <c:lblOffset val="100"/>
        <c:baseTimeUnit val="days"/>
      </c:dateAx>
      <c:valAx>
        <c:axId val="62046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467992"/>
        <c:crosses val="autoZero"/>
        <c:crossBetween val="between"/>
      </c:valAx>
      <c:valAx>
        <c:axId val="6204703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463680"/>
        <c:crosses val="max"/>
        <c:crossBetween val="between"/>
      </c:valAx>
      <c:dateAx>
        <c:axId val="6204636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204703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Report'!$BF$3:$BT$3</c:f>
              <c:numCache>
                <c:formatCode>General</c:formatCode>
                <c:ptCount val="15"/>
                <c:pt idx="0">
                  <c:v>495</c:v>
                </c:pt>
                <c:pt idx="1">
                  <c:v>524</c:v>
                </c:pt>
                <c:pt idx="2">
                  <c:v>540</c:v>
                </c:pt>
                <c:pt idx="3">
                  <c:v>541</c:v>
                </c:pt>
                <c:pt idx="4">
                  <c:v>573</c:v>
                </c:pt>
                <c:pt idx="5">
                  <c:v>603</c:v>
                </c:pt>
                <c:pt idx="6">
                  <c:v>666</c:v>
                </c:pt>
                <c:pt idx="7">
                  <c:v>713</c:v>
                </c:pt>
                <c:pt idx="8">
                  <c:v>766</c:v>
                </c:pt>
                <c:pt idx="9">
                  <c:v>845</c:v>
                </c:pt>
                <c:pt idx="10">
                  <c:v>885</c:v>
                </c:pt>
                <c:pt idx="11">
                  <c:v>938</c:v>
                </c:pt>
                <c:pt idx="12">
                  <c:v>1015</c:v>
                </c:pt>
                <c:pt idx="13">
                  <c:v>1110</c:v>
                </c:pt>
                <c:pt idx="14">
                  <c:v>1209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Report'!$BF$4:$BT$4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7</c:v>
                </c:pt>
                <c:pt idx="7">
                  <c:v>14</c:v>
                </c:pt>
                <c:pt idx="8">
                  <c:v>18</c:v>
                </c:pt>
                <c:pt idx="9">
                  <c:v>21</c:v>
                </c:pt>
                <c:pt idx="10">
                  <c:v>25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42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Report'!$BF$5:$BT$5</c:f>
              <c:numCache>
                <c:formatCode>General</c:formatCode>
                <c:ptCount val="15"/>
                <c:pt idx="0">
                  <c:v>40</c:v>
                </c:pt>
                <c:pt idx="1">
                  <c:v>45</c:v>
                </c:pt>
                <c:pt idx="2">
                  <c:v>44</c:v>
                </c:pt>
                <c:pt idx="3">
                  <c:v>44</c:v>
                </c:pt>
                <c:pt idx="4">
                  <c:v>66</c:v>
                </c:pt>
                <c:pt idx="5">
                  <c:v>99</c:v>
                </c:pt>
                <c:pt idx="6">
                  <c:v>129</c:v>
                </c:pt>
                <c:pt idx="7">
                  <c:v>180</c:v>
                </c:pt>
                <c:pt idx="8">
                  <c:v>238</c:v>
                </c:pt>
                <c:pt idx="9">
                  <c:v>302</c:v>
                </c:pt>
                <c:pt idx="10">
                  <c:v>398</c:v>
                </c:pt>
                <c:pt idx="11">
                  <c:v>492</c:v>
                </c:pt>
                <c:pt idx="12">
                  <c:v>696</c:v>
                </c:pt>
                <c:pt idx="13">
                  <c:v>889</c:v>
                </c:pt>
                <c:pt idx="14">
                  <c:v>1139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Report'!$BF$6:$BT$6</c:f>
              <c:numCache>
                <c:formatCode>General</c:formatCode>
                <c:ptCount val="1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7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17</c:v>
                </c:pt>
                <c:pt idx="9">
                  <c:v>19</c:v>
                </c:pt>
                <c:pt idx="10">
                  <c:v>20</c:v>
                </c:pt>
                <c:pt idx="11">
                  <c:v>25</c:v>
                </c:pt>
                <c:pt idx="12">
                  <c:v>33</c:v>
                </c:pt>
                <c:pt idx="13">
                  <c:v>39</c:v>
                </c:pt>
                <c:pt idx="14">
                  <c:v>42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Report'!$BF$7:$BT$7</c:f>
              <c:numCache>
                <c:formatCode>General</c:formatCode>
                <c:ptCount val="15"/>
                <c:pt idx="0">
                  <c:v>18</c:v>
                </c:pt>
                <c:pt idx="1">
                  <c:v>20</c:v>
                </c:pt>
                <c:pt idx="2">
                  <c:v>22</c:v>
                </c:pt>
                <c:pt idx="3">
                  <c:v>32</c:v>
                </c:pt>
                <c:pt idx="4">
                  <c:v>42</c:v>
                </c:pt>
                <c:pt idx="5">
                  <c:v>60</c:v>
                </c:pt>
                <c:pt idx="6">
                  <c:v>110</c:v>
                </c:pt>
                <c:pt idx="7">
                  <c:v>174</c:v>
                </c:pt>
                <c:pt idx="8">
                  <c:v>244</c:v>
                </c:pt>
                <c:pt idx="9">
                  <c:v>299</c:v>
                </c:pt>
                <c:pt idx="10">
                  <c:v>354</c:v>
                </c:pt>
                <c:pt idx="11">
                  <c:v>458</c:v>
                </c:pt>
                <c:pt idx="12">
                  <c:v>639</c:v>
                </c:pt>
                <c:pt idx="13">
                  <c:v>741</c:v>
                </c:pt>
                <c:pt idx="14">
                  <c:v>797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Report'!$BF$8:$BT$8</c:f>
              <c:numCache>
                <c:formatCode>General</c:formatCode>
                <c:ptCount val="15"/>
                <c:pt idx="0">
                  <c:v>69</c:v>
                </c:pt>
                <c:pt idx="1">
                  <c:v>75</c:v>
                </c:pt>
                <c:pt idx="2">
                  <c:v>74</c:v>
                </c:pt>
                <c:pt idx="3">
                  <c:v>75</c:v>
                </c:pt>
                <c:pt idx="4">
                  <c:v>109</c:v>
                </c:pt>
                <c:pt idx="5">
                  <c:v>151</c:v>
                </c:pt>
                <c:pt idx="6">
                  <c:v>228</c:v>
                </c:pt>
                <c:pt idx="7">
                  <c:v>300</c:v>
                </c:pt>
                <c:pt idx="8">
                  <c:v>408</c:v>
                </c:pt>
                <c:pt idx="9">
                  <c:v>503</c:v>
                </c:pt>
                <c:pt idx="10">
                  <c:v>599</c:v>
                </c:pt>
                <c:pt idx="11">
                  <c:v>740</c:v>
                </c:pt>
                <c:pt idx="12">
                  <c:v>1125</c:v>
                </c:pt>
                <c:pt idx="13">
                  <c:v>1501</c:v>
                </c:pt>
                <c:pt idx="14">
                  <c:v>1836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Report'!$BF$9:$BT$9</c:f>
              <c:numCache>
                <c:formatCode>General</c:formatCode>
                <c:ptCount val="15"/>
                <c:pt idx="0">
                  <c:v>40</c:v>
                </c:pt>
                <c:pt idx="1">
                  <c:v>42</c:v>
                </c:pt>
                <c:pt idx="2">
                  <c:v>39</c:v>
                </c:pt>
                <c:pt idx="3">
                  <c:v>39</c:v>
                </c:pt>
                <c:pt idx="4">
                  <c:v>55</c:v>
                </c:pt>
                <c:pt idx="5">
                  <c:v>71</c:v>
                </c:pt>
                <c:pt idx="6">
                  <c:v>116</c:v>
                </c:pt>
                <c:pt idx="7">
                  <c:v>167</c:v>
                </c:pt>
                <c:pt idx="8">
                  <c:v>220</c:v>
                </c:pt>
                <c:pt idx="9">
                  <c:v>259</c:v>
                </c:pt>
                <c:pt idx="10">
                  <c:v>303</c:v>
                </c:pt>
                <c:pt idx="11">
                  <c:v>395</c:v>
                </c:pt>
                <c:pt idx="12">
                  <c:v>609</c:v>
                </c:pt>
                <c:pt idx="13">
                  <c:v>805</c:v>
                </c:pt>
                <c:pt idx="14">
                  <c:v>973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Report'!$BF$10:$BT$10</c:f>
              <c:numCache>
                <c:formatCode>General</c:formatCode>
                <c:ptCount val="15"/>
                <c:pt idx="0">
                  <c:v>33</c:v>
                </c:pt>
                <c:pt idx="1">
                  <c:v>37</c:v>
                </c:pt>
                <c:pt idx="2">
                  <c:v>37</c:v>
                </c:pt>
                <c:pt idx="3">
                  <c:v>39</c:v>
                </c:pt>
                <c:pt idx="4">
                  <c:v>59</c:v>
                </c:pt>
                <c:pt idx="5">
                  <c:v>76</c:v>
                </c:pt>
                <c:pt idx="6">
                  <c:v>118</c:v>
                </c:pt>
                <c:pt idx="7">
                  <c:v>179</c:v>
                </c:pt>
                <c:pt idx="8">
                  <c:v>232</c:v>
                </c:pt>
                <c:pt idx="9">
                  <c:v>277</c:v>
                </c:pt>
                <c:pt idx="10">
                  <c:v>342</c:v>
                </c:pt>
                <c:pt idx="11">
                  <c:v>425</c:v>
                </c:pt>
                <c:pt idx="12">
                  <c:v>638</c:v>
                </c:pt>
                <c:pt idx="13">
                  <c:v>836</c:v>
                </c:pt>
                <c:pt idx="14">
                  <c:v>1036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Report'!$BF$2:$BT$2</c:f>
              <c:strCache>
                <c:ptCount val="15"/>
                <c:pt idx="0">
                  <c:v>Mar 04</c:v>
                </c:pt>
                <c:pt idx="1">
                  <c:v>Mar 12</c:v>
                </c:pt>
                <c:pt idx="2">
                  <c:v>03-19-19</c:v>
                </c:pt>
                <c:pt idx="3">
                  <c:v>03-25-19</c:v>
                </c:pt>
                <c:pt idx="4">
                  <c:v>04-01-19</c:v>
                </c:pt>
                <c:pt idx="5">
                  <c:v>04-08-19</c:v>
                </c:pt>
                <c:pt idx="6">
                  <c:v>04-15-19</c:v>
                </c:pt>
                <c:pt idx="7">
                  <c:v>04-22-19</c:v>
                </c:pt>
                <c:pt idx="8">
                  <c:v>Apr-29</c:v>
                </c:pt>
                <c:pt idx="9">
                  <c:v>05-06-19</c:v>
                </c:pt>
                <c:pt idx="10">
                  <c:v>05-13-19</c:v>
                </c:pt>
                <c:pt idx="11">
                  <c:v>05-20-19</c:v>
                </c:pt>
                <c:pt idx="12">
                  <c:v>05-29-19</c:v>
                </c:pt>
                <c:pt idx="13">
                  <c:v>06-03-19</c:v>
                </c:pt>
                <c:pt idx="14">
                  <c:v>06-11-19</c:v>
                </c:pt>
              </c:strCache>
            </c:strRef>
          </c:cat>
          <c:val>
            <c:numRef>
              <c:f>'Cumulative Report'!$BF$11:$BT$11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2835160"/>
        <c:axId val="622843000"/>
      </c:barChart>
      <c:catAx>
        <c:axId val="62283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843000"/>
        <c:crosses val="autoZero"/>
        <c:auto val="1"/>
        <c:lblAlgn val="ctr"/>
        <c:lblOffset val="100"/>
        <c:noMultiLvlLbl val="0"/>
      </c:catAx>
      <c:valAx>
        <c:axId val="6228430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83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270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</a:t>
            </a:r>
            <a:r>
              <a:rPr lang="en-US" sz="1600" dirty="0" smtClean="0"/>
              <a:t>353 registrations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2556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95436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66.21%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16.69%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189061"/>
              </p:ext>
            </p:extLst>
          </p:nvPr>
        </p:nvGraphicFramePr>
        <p:xfrm>
          <a:off x="-1" y="16099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666536"/>
              </p:ext>
            </p:extLst>
          </p:nvPr>
        </p:nvGraphicFramePr>
        <p:xfrm>
          <a:off x="-2" y="3428999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13189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127</cp:revision>
  <dcterms:created xsi:type="dcterms:W3CDTF">2018-05-14T17:44:28Z</dcterms:created>
  <dcterms:modified xsi:type="dcterms:W3CDTF">2019-06-11T21:33:55Z</dcterms:modified>
</cp:coreProperties>
</file>