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70" d="100"/>
          <a:sy n="70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Reports\YTD%20Updated%20Registration%20Report%2006-19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'Weekly Report'!$H$1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Report'!$G$277:$G$443</c:f>
              <c:numCache>
                <c:formatCode>m/d/yyyy</c:formatCode>
                <c:ptCount val="167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  <c:pt idx="139">
                  <c:v>43605</c:v>
                </c:pt>
                <c:pt idx="140">
                  <c:v>43606</c:v>
                </c:pt>
                <c:pt idx="141">
                  <c:v>43607</c:v>
                </c:pt>
                <c:pt idx="142">
                  <c:v>43608</c:v>
                </c:pt>
                <c:pt idx="143">
                  <c:v>43609</c:v>
                </c:pt>
                <c:pt idx="144">
                  <c:v>43610</c:v>
                </c:pt>
                <c:pt idx="145">
                  <c:v>43611</c:v>
                </c:pt>
                <c:pt idx="146">
                  <c:v>43612</c:v>
                </c:pt>
                <c:pt idx="147">
                  <c:v>43613</c:v>
                </c:pt>
                <c:pt idx="148">
                  <c:v>43614</c:v>
                </c:pt>
                <c:pt idx="149">
                  <c:v>43615</c:v>
                </c:pt>
                <c:pt idx="150">
                  <c:v>43616</c:v>
                </c:pt>
                <c:pt idx="151">
                  <c:v>43617</c:v>
                </c:pt>
                <c:pt idx="152">
                  <c:v>43618</c:v>
                </c:pt>
                <c:pt idx="153">
                  <c:v>43619</c:v>
                </c:pt>
                <c:pt idx="154">
                  <c:v>43620</c:v>
                </c:pt>
                <c:pt idx="155">
                  <c:v>43621</c:v>
                </c:pt>
                <c:pt idx="156">
                  <c:v>43622</c:v>
                </c:pt>
                <c:pt idx="157">
                  <c:v>43623</c:v>
                </c:pt>
                <c:pt idx="158">
                  <c:v>43624</c:v>
                </c:pt>
                <c:pt idx="159">
                  <c:v>43625</c:v>
                </c:pt>
                <c:pt idx="160">
                  <c:v>43626</c:v>
                </c:pt>
                <c:pt idx="161">
                  <c:v>43627</c:v>
                </c:pt>
                <c:pt idx="162">
                  <c:v>43628</c:v>
                </c:pt>
                <c:pt idx="163">
                  <c:v>43629</c:v>
                </c:pt>
                <c:pt idx="164">
                  <c:v>43630</c:v>
                </c:pt>
                <c:pt idx="165">
                  <c:v>43631</c:v>
                </c:pt>
                <c:pt idx="166">
                  <c:v>43632</c:v>
                </c:pt>
              </c:numCache>
            </c:numRef>
          </c:cat>
          <c:val>
            <c:numRef>
              <c:f>'Weekly Report'!$H$277:$H$443</c:f>
              <c:numCache>
                <c:formatCode>General</c:formatCode>
                <c:ptCount val="167"/>
                <c:pt idx="0">
                  <c:v>9</c:v>
                </c:pt>
                <c:pt idx="1">
                  <c:v>10</c:v>
                </c:pt>
                <c:pt idx="2">
                  <c:v>21</c:v>
                </c:pt>
                <c:pt idx="3">
                  <c:v>30</c:v>
                </c:pt>
                <c:pt idx="4">
                  <c:v>13</c:v>
                </c:pt>
                <c:pt idx="5">
                  <c:v>12</c:v>
                </c:pt>
                <c:pt idx="6">
                  <c:v>10</c:v>
                </c:pt>
                <c:pt idx="7">
                  <c:v>21</c:v>
                </c:pt>
                <c:pt idx="8">
                  <c:v>15</c:v>
                </c:pt>
                <c:pt idx="9">
                  <c:v>27</c:v>
                </c:pt>
                <c:pt idx="10">
                  <c:v>17</c:v>
                </c:pt>
                <c:pt idx="11">
                  <c:v>15</c:v>
                </c:pt>
                <c:pt idx="12">
                  <c:v>9</c:v>
                </c:pt>
                <c:pt idx="13">
                  <c:v>4</c:v>
                </c:pt>
                <c:pt idx="14">
                  <c:v>9</c:v>
                </c:pt>
                <c:pt idx="15">
                  <c:v>17</c:v>
                </c:pt>
                <c:pt idx="16">
                  <c:v>4</c:v>
                </c:pt>
                <c:pt idx="17">
                  <c:v>10</c:v>
                </c:pt>
                <c:pt idx="18">
                  <c:v>12</c:v>
                </c:pt>
                <c:pt idx="19">
                  <c:v>11</c:v>
                </c:pt>
                <c:pt idx="20">
                  <c:v>3</c:v>
                </c:pt>
                <c:pt idx="21">
                  <c:v>9</c:v>
                </c:pt>
                <c:pt idx="22">
                  <c:v>4</c:v>
                </c:pt>
                <c:pt idx="23">
                  <c:v>7</c:v>
                </c:pt>
                <c:pt idx="24">
                  <c:v>5</c:v>
                </c:pt>
                <c:pt idx="25">
                  <c:v>16</c:v>
                </c:pt>
                <c:pt idx="26">
                  <c:v>10</c:v>
                </c:pt>
                <c:pt idx="27">
                  <c:v>12</c:v>
                </c:pt>
                <c:pt idx="28">
                  <c:v>6</c:v>
                </c:pt>
                <c:pt idx="29">
                  <c:v>9</c:v>
                </c:pt>
                <c:pt idx="30">
                  <c:v>8</c:v>
                </c:pt>
                <c:pt idx="31">
                  <c:v>9</c:v>
                </c:pt>
                <c:pt idx="32">
                  <c:v>11</c:v>
                </c:pt>
                <c:pt idx="33">
                  <c:v>11</c:v>
                </c:pt>
                <c:pt idx="34">
                  <c:v>2</c:v>
                </c:pt>
                <c:pt idx="35">
                  <c:v>3</c:v>
                </c:pt>
                <c:pt idx="36">
                  <c:v>15</c:v>
                </c:pt>
                <c:pt idx="37">
                  <c:v>6</c:v>
                </c:pt>
                <c:pt idx="38">
                  <c:v>8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9</c:v>
                </c:pt>
                <c:pt idx="43">
                  <c:v>9</c:v>
                </c:pt>
                <c:pt idx="44">
                  <c:v>3</c:v>
                </c:pt>
                <c:pt idx="45">
                  <c:v>7</c:v>
                </c:pt>
                <c:pt idx="46">
                  <c:v>12</c:v>
                </c:pt>
                <c:pt idx="47">
                  <c:v>8</c:v>
                </c:pt>
                <c:pt idx="48">
                  <c:v>6</c:v>
                </c:pt>
                <c:pt idx="49">
                  <c:v>6</c:v>
                </c:pt>
                <c:pt idx="50">
                  <c:v>14</c:v>
                </c:pt>
                <c:pt idx="51">
                  <c:v>13</c:v>
                </c:pt>
                <c:pt idx="52">
                  <c:v>8</c:v>
                </c:pt>
                <c:pt idx="53">
                  <c:v>16</c:v>
                </c:pt>
                <c:pt idx="54">
                  <c:v>6</c:v>
                </c:pt>
                <c:pt idx="55">
                  <c:v>3</c:v>
                </c:pt>
                <c:pt idx="56">
                  <c:v>12</c:v>
                </c:pt>
                <c:pt idx="57">
                  <c:v>15</c:v>
                </c:pt>
                <c:pt idx="58">
                  <c:v>7</c:v>
                </c:pt>
                <c:pt idx="59">
                  <c:v>3</c:v>
                </c:pt>
                <c:pt idx="60">
                  <c:v>14</c:v>
                </c:pt>
                <c:pt idx="61">
                  <c:v>10</c:v>
                </c:pt>
                <c:pt idx="62">
                  <c:v>6</c:v>
                </c:pt>
                <c:pt idx="63">
                  <c:v>5</c:v>
                </c:pt>
                <c:pt idx="64">
                  <c:v>4</c:v>
                </c:pt>
                <c:pt idx="65">
                  <c:v>5</c:v>
                </c:pt>
                <c:pt idx="66">
                  <c:v>9</c:v>
                </c:pt>
                <c:pt idx="67">
                  <c:v>14</c:v>
                </c:pt>
                <c:pt idx="68">
                  <c:v>9</c:v>
                </c:pt>
                <c:pt idx="69">
                  <c:v>5</c:v>
                </c:pt>
                <c:pt idx="70">
                  <c:v>7</c:v>
                </c:pt>
                <c:pt idx="71">
                  <c:v>9</c:v>
                </c:pt>
                <c:pt idx="72">
                  <c:v>5</c:v>
                </c:pt>
                <c:pt idx="73">
                  <c:v>4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10</c:v>
                </c:pt>
                <c:pt idx="78">
                  <c:v>8</c:v>
                </c:pt>
                <c:pt idx="79">
                  <c:v>3</c:v>
                </c:pt>
                <c:pt idx="80">
                  <c:v>5</c:v>
                </c:pt>
                <c:pt idx="81">
                  <c:v>11</c:v>
                </c:pt>
                <c:pt idx="82">
                  <c:v>11</c:v>
                </c:pt>
                <c:pt idx="83">
                  <c:v>5</c:v>
                </c:pt>
                <c:pt idx="84">
                  <c:v>20</c:v>
                </c:pt>
                <c:pt idx="85">
                  <c:v>20</c:v>
                </c:pt>
                <c:pt idx="86">
                  <c:v>25</c:v>
                </c:pt>
                <c:pt idx="87">
                  <c:v>20</c:v>
                </c:pt>
                <c:pt idx="88">
                  <c:v>28</c:v>
                </c:pt>
                <c:pt idx="89">
                  <c:v>20</c:v>
                </c:pt>
                <c:pt idx="90">
                  <c:v>10</c:v>
                </c:pt>
                <c:pt idx="91">
                  <c:v>14</c:v>
                </c:pt>
                <c:pt idx="92">
                  <c:v>23</c:v>
                </c:pt>
                <c:pt idx="93">
                  <c:v>22</c:v>
                </c:pt>
                <c:pt idx="94">
                  <c:v>20</c:v>
                </c:pt>
                <c:pt idx="95">
                  <c:v>40</c:v>
                </c:pt>
                <c:pt idx="96">
                  <c:v>41</c:v>
                </c:pt>
                <c:pt idx="97">
                  <c:v>36</c:v>
                </c:pt>
                <c:pt idx="98">
                  <c:v>44</c:v>
                </c:pt>
                <c:pt idx="99">
                  <c:v>52</c:v>
                </c:pt>
                <c:pt idx="100">
                  <c:v>33</c:v>
                </c:pt>
                <c:pt idx="101">
                  <c:v>42</c:v>
                </c:pt>
                <c:pt idx="102">
                  <c:v>70</c:v>
                </c:pt>
                <c:pt idx="103">
                  <c:v>82</c:v>
                </c:pt>
                <c:pt idx="104">
                  <c:v>34</c:v>
                </c:pt>
                <c:pt idx="105">
                  <c:v>36</c:v>
                </c:pt>
                <c:pt idx="106">
                  <c:v>54</c:v>
                </c:pt>
                <c:pt idx="107">
                  <c:v>57</c:v>
                </c:pt>
                <c:pt idx="108">
                  <c:v>104</c:v>
                </c:pt>
                <c:pt idx="109">
                  <c:v>81</c:v>
                </c:pt>
                <c:pt idx="110">
                  <c:v>59</c:v>
                </c:pt>
                <c:pt idx="111">
                  <c:v>45</c:v>
                </c:pt>
                <c:pt idx="112">
                  <c:v>70</c:v>
                </c:pt>
                <c:pt idx="113">
                  <c:v>69</c:v>
                </c:pt>
                <c:pt idx="114">
                  <c:v>73</c:v>
                </c:pt>
                <c:pt idx="115">
                  <c:v>59</c:v>
                </c:pt>
                <c:pt idx="116">
                  <c:v>68</c:v>
                </c:pt>
                <c:pt idx="117">
                  <c:v>74</c:v>
                </c:pt>
                <c:pt idx="118">
                  <c:v>18</c:v>
                </c:pt>
                <c:pt idx="119">
                  <c:v>51</c:v>
                </c:pt>
                <c:pt idx="120">
                  <c:v>52</c:v>
                </c:pt>
                <c:pt idx="121">
                  <c:v>71</c:v>
                </c:pt>
                <c:pt idx="122">
                  <c:v>58</c:v>
                </c:pt>
                <c:pt idx="123">
                  <c:v>93</c:v>
                </c:pt>
                <c:pt idx="124">
                  <c:v>90</c:v>
                </c:pt>
                <c:pt idx="125">
                  <c:v>56</c:v>
                </c:pt>
                <c:pt idx="126">
                  <c:v>74</c:v>
                </c:pt>
                <c:pt idx="127">
                  <c:v>72</c:v>
                </c:pt>
                <c:pt idx="128">
                  <c:v>73</c:v>
                </c:pt>
                <c:pt idx="129">
                  <c:v>74</c:v>
                </c:pt>
                <c:pt idx="130">
                  <c:v>92</c:v>
                </c:pt>
                <c:pt idx="131">
                  <c:v>58</c:v>
                </c:pt>
                <c:pt idx="132">
                  <c:v>36</c:v>
                </c:pt>
                <c:pt idx="133">
                  <c:v>49</c:v>
                </c:pt>
                <c:pt idx="134">
                  <c:v>83</c:v>
                </c:pt>
                <c:pt idx="135">
                  <c:v>85</c:v>
                </c:pt>
                <c:pt idx="136">
                  <c:v>107</c:v>
                </c:pt>
                <c:pt idx="137">
                  <c:v>203</c:v>
                </c:pt>
                <c:pt idx="138">
                  <c:v>265</c:v>
                </c:pt>
                <c:pt idx="139">
                  <c:v>418</c:v>
                </c:pt>
                <c:pt idx="140">
                  <c:v>231</c:v>
                </c:pt>
                <c:pt idx="141">
                  <c:v>209</c:v>
                </c:pt>
                <c:pt idx="142">
                  <c:v>176</c:v>
                </c:pt>
                <c:pt idx="143">
                  <c:v>230</c:v>
                </c:pt>
                <c:pt idx="144">
                  <c:v>318</c:v>
                </c:pt>
                <c:pt idx="145">
                  <c:v>494</c:v>
                </c:pt>
                <c:pt idx="146">
                  <c:v>506</c:v>
                </c:pt>
                <c:pt idx="147">
                  <c:v>234</c:v>
                </c:pt>
                <c:pt idx="148">
                  <c:v>177</c:v>
                </c:pt>
                <c:pt idx="149">
                  <c:v>204</c:v>
                </c:pt>
                <c:pt idx="150">
                  <c:v>262</c:v>
                </c:pt>
                <c:pt idx="151">
                  <c:v>326</c:v>
                </c:pt>
                <c:pt idx="152">
                  <c:v>314</c:v>
                </c:pt>
                <c:pt idx="153">
                  <c:v>165</c:v>
                </c:pt>
                <c:pt idx="154">
                  <c:v>186</c:v>
                </c:pt>
                <c:pt idx="155">
                  <c:v>225</c:v>
                </c:pt>
                <c:pt idx="156">
                  <c:v>334</c:v>
                </c:pt>
                <c:pt idx="157">
                  <c:v>310</c:v>
                </c:pt>
                <c:pt idx="158">
                  <c:v>353</c:v>
                </c:pt>
                <c:pt idx="159">
                  <c:v>318</c:v>
                </c:pt>
                <c:pt idx="160">
                  <c:v>188</c:v>
                </c:pt>
                <c:pt idx="161">
                  <c:v>254</c:v>
                </c:pt>
                <c:pt idx="162">
                  <c:v>265</c:v>
                </c:pt>
                <c:pt idx="163">
                  <c:v>183</c:v>
                </c:pt>
                <c:pt idx="164">
                  <c:v>149</c:v>
                </c:pt>
                <c:pt idx="165">
                  <c:v>209</c:v>
                </c:pt>
                <c:pt idx="166">
                  <c:v>239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611760"/>
        <c:axId val="304612152"/>
      </c:lineChart>
      <c:lineChart>
        <c:grouping val="standard"/>
        <c:varyColors val="0"/>
        <c:ser>
          <c:idx val="1"/>
          <c:order val="1"/>
          <c:tx>
            <c:strRef>
              <c:f>'Weekly Report'!$I$1</c:f>
              <c:strCache>
                <c:ptCount val="1"/>
                <c:pt idx="0">
                  <c:v>NY Highs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Report'!$G$277:$G$443</c:f>
              <c:numCache>
                <c:formatCode>m/d/yyyy</c:formatCode>
                <c:ptCount val="167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  <c:pt idx="139">
                  <c:v>43605</c:v>
                </c:pt>
                <c:pt idx="140">
                  <c:v>43606</c:v>
                </c:pt>
                <c:pt idx="141">
                  <c:v>43607</c:v>
                </c:pt>
                <c:pt idx="142">
                  <c:v>43608</c:v>
                </c:pt>
                <c:pt idx="143">
                  <c:v>43609</c:v>
                </c:pt>
                <c:pt idx="144">
                  <c:v>43610</c:v>
                </c:pt>
                <c:pt idx="145">
                  <c:v>43611</c:v>
                </c:pt>
                <c:pt idx="146">
                  <c:v>43612</c:v>
                </c:pt>
                <c:pt idx="147">
                  <c:v>43613</c:v>
                </c:pt>
                <c:pt idx="148">
                  <c:v>43614</c:v>
                </c:pt>
                <c:pt idx="149">
                  <c:v>43615</c:v>
                </c:pt>
                <c:pt idx="150">
                  <c:v>43616</c:v>
                </c:pt>
                <c:pt idx="151">
                  <c:v>43617</c:v>
                </c:pt>
                <c:pt idx="152">
                  <c:v>43618</c:v>
                </c:pt>
                <c:pt idx="153">
                  <c:v>43619</c:v>
                </c:pt>
                <c:pt idx="154">
                  <c:v>43620</c:v>
                </c:pt>
                <c:pt idx="155">
                  <c:v>43621</c:v>
                </c:pt>
                <c:pt idx="156">
                  <c:v>43622</c:v>
                </c:pt>
                <c:pt idx="157">
                  <c:v>43623</c:v>
                </c:pt>
                <c:pt idx="158">
                  <c:v>43624</c:v>
                </c:pt>
                <c:pt idx="159">
                  <c:v>43625</c:v>
                </c:pt>
                <c:pt idx="160">
                  <c:v>43626</c:v>
                </c:pt>
                <c:pt idx="161">
                  <c:v>43627</c:v>
                </c:pt>
                <c:pt idx="162">
                  <c:v>43628</c:v>
                </c:pt>
                <c:pt idx="163">
                  <c:v>43629</c:v>
                </c:pt>
                <c:pt idx="164">
                  <c:v>43630</c:v>
                </c:pt>
                <c:pt idx="165">
                  <c:v>43631</c:v>
                </c:pt>
                <c:pt idx="166">
                  <c:v>43632</c:v>
                </c:pt>
              </c:numCache>
            </c:numRef>
          </c:cat>
          <c:val>
            <c:numRef>
              <c:f>'Weekly Report'!$I$277:$I$443</c:f>
              <c:numCache>
                <c:formatCode>General</c:formatCode>
                <c:ptCount val="167"/>
                <c:pt idx="0">
                  <c:v>60</c:v>
                </c:pt>
                <c:pt idx="1">
                  <c:v>41</c:v>
                </c:pt>
                <c:pt idx="2">
                  <c:v>45</c:v>
                </c:pt>
                <c:pt idx="3">
                  <c:v>47</c:v>
                </c:pt>
                <c:pt idx="4">
                  <c:v>47</c:v>
                </c:pt>
                <c:pt idx="5">
                  <c:v>49</c:v>
                </c:pt>
                <c:pt idx="6">
                  <c:v>35</c:v>
                </c:pt>
                <c:pt idx="7">
                  <c:v>47</c:v>
                </c:pt>
                <c:pt idx="8">
                  <c:v>46</c:v>
                </c:pt>
                <c:pt idx="9">
                  <c:v>35</c:v>
                </c:pt>
                <c:pt idx="10">
                  <c:v>32</c:v>
                </c:pt>
                <c:pt idx="11">
                  <c:v>34</c:v>
                </c:pt>
                <c:pt idx="12">
                  <c:v>33</c:v>
                </c:pt>
                <c:pt idx="13">
                  <c:v>35</c:v>
                </c:pt>
                <c:pt idx="14">
                  <c:v>36</c:v>
                </c:pt>
                <c:pt idx="15">
                  <c:v>40</c:v>
                </c:pt>
                <c:pt idx="16">
                  <c:v>34</c:v>
                </c:pt>
                <c:pt idx="17">
                  <c:v>42</c:v>
                </c:pt>
                <c:pt idx="18">
                  <c:v>39</c:v>
                </c:pt>
                <c:pt idx="19">
                  <c:v>40</c:v>
                </c:pt>
                <c:pt idx="20">
                  <c:v>16</c:v>
                </c:pt>
                <c:pt idx="21">
                  <c:v>31</c:v>
                </c:pt>
                <c:pt idx="22">
                  <c:v>47</c:v>
                </c:pt>
                <c:pt idx="23">
                  <c:v>57</c:v>
                </c:pt>
                <c:pt idx="24">
                  <c:v>40</c:v>
                </c:pt>
                <c:pt idx="25">
                  <c:v>35</c:v>
                </c:pt>
                <c:pt idx="26">
                  <c:v>49</c:v>
                </c:pt>
                <c:pt idx="27">
                  <c:v>39</c:v>
                </c:pt>
                <c:pt idx="28">
                  <c:v>44</c:v>
                </c:pt>
                <c:pt idx="29">
                  <c:v>36</c:v>
                </c:pt>
                <c:pt idx="30">
                  <c:v>17</c:v>
                </c:pt>
                <c:pt idx="31">
                  <c:v>22</c:v>
                </c:pt>
                <c:pt idx="32">
                  <c:v>35</c:v>
                </c:pt>
                <c:pt idx="33">
                  <c:v>52</c:v>
                </c:pt>
                <c:pt idx="34">
                  <c:v>59</c:v>
                </c:pt>
                <c:pt idx="35">
                  <c:v>65</c:v>
                </c:pt>
                <c:pt idx="36">
                  <c:v>46</c:v>
                </c:pt>
                <c:pt idx="37">
                  <c:v>44</c:v>
                </c:pt>
                <c:pt idx="38">
                  <c:v>55</c:v>
                </c:pt>
                <c:pt idx="39">
                  <c:v>33</c:v>
                </c:pt>
                <c:pt idx="40">
                  <c:v>36</c:v>
                </c:pt>
                <c:pt idx="41">
                  <c:v>37</c:v>
                </c:pt>
                <c:pt idx="42">
                  <c:v>35</c:v>
                </c:pt>
                <c:pt idx="43">
                  <c:v>42</c:v>
                </c:pt>
                <c:pt idx="44">
                  <c:v>46</c:v>
                </c:pt>
                <c:pt idx="45">
                  <c:v>56</c:v>
                </c:pt>
                <c:pt idx="46">
                  <c:v>46</c:v>
                </c:pt>
                <c:pt idx="47">
                  <c:v>37</c:v>
                </c:pt>
                <c:pt idx="48">
                  <c:v>42</c:v>
                </c:pt>
                <c:pt idx="49">
                  <c:v>36</c:v>
                </c:pt>
                <c:pt idx="50">
                  <c:v>32</c:v>
                </c:pt>
                <c:pt idx="51">
                  <c:v>52</c:v>
                </c:pt>
                <c:pt idx="52">
                  <c:v>43</c:v>
                </c:pt>
                <c:pt idx="53">
                  <c:v>39</c:v>
                </c:pt>
                <c:pt idx="54">
                  <c:v>47</c:v>
                </c:pt>
                <c:pt idx="55">
                  <c:v>43</c:v>
                </c:pt>
                <c:pt idx="56">
                  <c:v>37</c:v>
                </c:pt>
                <c:pt idx="57">
                  <c:v>29</c:v>
                </c:pt>
                <c:pt idx="58">
                  <c:v>36</c:v>
                </c:pt>
                <c:pt idx="59">
                  <c:v>36</c:v>
                </c:pt>
                <c:pt idx="60">
                  <c:v>41</c:v>
                </c:pt>
                <c:pt idx="61">
                  <c:v>43</c:v>
                </c:pt>
                <c:pt idx="62">
                  <c:v>39</c:v>
                </c:pt>
                <c:pt idx="63">
                  <c:v>32</c:v>
                </c:pt>
                <c:pt idx="64">
                  <c:v>27</c:v>
                </c:pt>
                <c:pt idx="65">
                  <c:v>33</c:v>
                </c:pt>
                <c:pt idx="66">
                  <c:v>38</c:v>
                </c:pt>
                <c:pt idx="67">
                  <c:v>47</c:v>
                </c:pt>
                <c:pt idx="68">
                  <c:v>44</c:v>
                </c:pt>
                <c:pt idx="69">
                  <c:v>53</c:v>
                </c:pt>
                <c:pt idx="70">
                  <c:v>43</c:v>
                </c:pt>
                <c:pt idx="71">
                  <c:v>46</c:v>
                </c:pt>
                <c:pt idx="72">
                  <c:v>57</c:v>
                </c:pt>
                <c:pt idx="73">
                  <c:v>72</c:v>
                </c:pt>
                <c:pt idx="74">
                  <c:v>59</c:v>
                </c:pt>
                <c:pt idx="75">
                  <c:v>45</c:v>
                </c:pt>
                <c:pt idx="76">
                  <c:v>46</c:v>
                </c:pt>
                <c:pt idx="77">
                  <c:v>49</c:v>
                </c:pt>
                <c:pt idx="78">
                  <c:v>51</c:v>
                </c:pt>
                <c:pt idx="79">
                  <c:v>45</c:v>
                </c:pt>
                <c:pt idx="80">
                  <c:v>49</c:v>
                </c:pt>
                <c:pt idx="81">
                  <c:v>48</c:v>
                </c:pt>
                <c:pt idx="82">
                  <c:v>60</c:v>
                </c:pt>
                <c:pt idx="83">
                  <c:v>58</c:v>
                </c:pt>
                <c:pt idx="84">
                  <c:v>48</c:v>
                </c:pt>
                <c:pt idx="85">
                  <c:v>44</c:v>
                </c:pt>
                <c:pt idx="86">
                  <c:v>51</c:v>
                </c:pt>
                <c:pt idx="87">
                  <c:v>59</c:v>
                </c:pt>
                <c:pt idx="88">
                  <c:v>65</c:v>
                </c:pt>
                <c:pt idx="89">
                  <c:v>60</c:v>
                </c:pt>
                <c:pt idx="90">
                  <c:v>46</c:v>
                </c:pt>
                <c:pt idx="91">
                  <c:v>50</c:v>
                </c:pt>
                <c:pt idx="92">
                  <c:v>67</c:v>
                </c:pt>
                <c:pt idx="93">
                  <c:v>59</c:v>
                </c:pt>
                <c:pt idx="94">
                  <c:v>45</c:v>
                </c:pt>
                <c:pt idx="95">
                  <c:v>66</c:v>
                </c:pt>
                <c:pt idx="96">
                  <c:v>63</c:v>
                </c:pt>
                <c:pt idx="97">
                  <c:v>79</c:v>
                </c:pt>
                <c:pt idx="98">
                  <c:v>50</c:v>
                </c:pt>
                <c:pt idx="99">
                  <c:v>58</c:v>
                </c:pt>
                <c:pt idx="100">
                  <c:v>52</c:v>
                </c:pt>
                <c:pt idx="101">
                  <c:v>66</c:v>
                </c:pt>
                <c:pt idx="102">
                  <c:v>75</c:v>
                </c:pt>
                <c:pt idx="103">
                  <c:v>70</c:v>
                </c:pt>
                <c:pt idx="104">
                  <c:v>62</c:v>
                </c:pt>
                <c:pt idx="105">
                  <c:v>64</c:v>
                </c:pt>
                <c:pt idx="106">
                  <c:v>61</c:v>
                </c:pt>
                <c:pt idx="107">
                  <c:v>63</c:v>
                </c:pt>
                <c:pt idx="108">
                  <c:v>76</c:v>
                </c:pt>
                <c:pt idx="109">
                  <c:v>63</c:v>
                </c:pt>
                <c:pt idx="110">
                  <c:v>64</c:v>
                </c:pt>
                <c:pt idx="111">
                  <c:v>57</c:v>
                </c:pt>
                <c:pt idx="112">
                  <c:v>75</c:v>
                </c:pt>
                <c:pt idx="113">
                  <c:v>68</c:v>
                </c:pt>
                <c:pt idx="114">
                  <c:v>63</c:v>
                </c:pt>
                <c:pt idx="115">
                  <c:v>61</c:v>
                </c:pt>
                <c:pt idx="116">
                  <c:v>57</c:v>
                </c:pt>
                <c:pt idx="117">
                  <c:v>52</c:v>
                </c:pt>
                <c:pt idx="118">
                  <c:v>59</c:v>
                </c:pt>
                <c:pt idx="119">
                  <c:v>57</c:v>
                </c:pt>
                <c:pt idx="120">
                  <c:v>55</c:v>
                </c:pt>
                <c:pt idx="121">
                  <c:v>71</c:v>
                </c:pt>
                <c:pt idx="122">
                  <c:v>52</c:v>
                </c:pt>
                <c:pt idx="123">
                  <c:v>68</c:v>
                </c:pt>
                <c:pt idx="124">
                  <c:v>54</c:v>
                </c:pt>
                <c:pt idx="125">
                  <c:v>67</c:v>
                </c:pt>
                <c:pt idx="126">
                  <c:v>65</c:v>
                </c:pt>
                <c:pt idx="127">
                  <c:v>68</c:v>
                </c:pt>
                <c:pt idx="128">
                  <c:v>61</c:v>
                </c:pt>
                <c:pt idx="129">
                  <c:v>73</c:v>
                </c:pt>
                <c:pt idx="130">
                  <c:v>70</c:v>
                </c:pt>
                <c:pt idx="131">
                  <c:v>59</c:v>
                </c:pt>
                <c:pt idx="132">
                  <c:v>50</c:v>
                </c:pt>
                <c:pt idx="133">
                  <c:v>52</c:v>
                </c:pt>
                <c:pt idx="134">
                  <c:v>69</c:v>
                </c:pt>
                <c:pt idx="135">
                  <c:v>73</c:v>
                </c:pt>
                <c:pt idx="136">
                  <c:v>78</c:v>
                </c:pt>
                <c:pt idx="137">
                  <c:v>75</c:v>
                </c:pt>
                <c:pt idx="138">
                  <c:v>76</c:v>
                </c:pt>
                <c:pt idx="139">
                  <c:v>89</c:v>
                </c:pt>
                <c:pt idx="140">
                  <c:v>71</c:v>
                </c:pt>
                <c:pt idx="141">
                  <c:v>76</c:v>
                </c:pt>
                <c:pt idx="142">
                  <c:v>75</c:v>
                </c:pt>
                <c:pt idx="143">
                  <c:v>74</c:v>
                </c:pt>
                <c:pt idx="144">
                  <c:v>70</c:v>
                </c:pt>
                <c:pt idx="145">
                  <c:v>89</c:v>
                </c:pt>
                <c:pt idx="146">
                  <c:v>81</c:v>
                </c:pt>
                <c:pt idx="147">
                  <c:v>71</c:v>
                </c:pt>
                <c:pt idx="148">
                  <c:v>68</c:v>
                </c:pt>
                <c:pt idx="149">
                  <c:v>68</c:v>
                </c:pt>
                <c:pt idx="150">
                  <c:v>81</c:v>
                </c:pt>
                <c:pt idx="151">
                  <c:v>80</c:v>
                </c:pt>
                <c:pt idx="152">
                  <c:v>83</c:v>
                </c:pt>
                <c:pt idx="153">
                  <c:v>72</c:v>
                </c:pt>
                <c:pt idx="154">
                  <c:v>73</c:v>
                </c:pt>
                <c:pt idx="155">
                  <c:v>82</c:v>
                </c:pt>
                <c:pt idx="156">
                  <c:v>83</c:v>
                </c:pt>
                <c:pt idx="157">
                  <c:v>81</c:v>
                </c:pt>
                <c:pt idx="158">
                  <c:v>80</c:v>
                </c:pt>
                <c:pt idx="159">
                  <c:v>78</c:v>
                </c:pt>
                <c:pt idx="160">
                  <c:v>70</c:v>
                </c:pt>
                <c:pt idx="161">
                  <c:v>77</c:v>
                </c:pt>
                <c:pt idx="162">
                  <c:v>74</c:v>
                </c:pt>
                <c:pt idx="163">
                  <c:v>65</c:v>
                </c:pt>
                <c:pt idx="164">
                  <c:v>76</c:v>
                </c:pt>
                <c:pt idx="165">
                  <c:v>84</c:v>
                </c:pt>
                <c:pt idx="166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617248"/>
        <c:axId val="304616072"/>
      </c:lineChart>
      <c:dateAx>
        <c:axId val="3046117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612152"/>
        <c:crosses val="autoZero"/>
        <c:auto val="1"/>
        <c:lblOffset val="100"/>
        <c:baseTimeUnit val="days"/>
      </c:dateAx>
      <c:valAx>
        <c:axId val="304612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611760"/>
        <c:crosses val="autoZero"/>
        <c:crossBetween val="between"/>
      </c:valAx>
      <c:valAx>
        <c:axId val="3046160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Temperatures (F)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617248"/>
        <c:crosses val="max"/>
        <c:crossBetween val="between"/>
      </c:valAx>
      <c:dateAx>
        <c:axId val="30461724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0461607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solidFill>
                  <a:sysClr val="windowText" lastClr="000000"/>
                </a:solidFill>
                <a:effectLst/>
              </a:rPr>
              <a:t>By Model Cumulative</a:t>
            </a:r>
            <a:endParaRPr lang="en-US">
              <a:solidFill>
                <a:sysClr val="windowText" lastClr="00000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Report'!$BJ$2:$BU$2</c:f>
              <c:strCache>
                <c:ptCount val="12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</c:strCache>
            </c:strRef>
          </c:cat>
          <c:val>
            <c:numRef>
              <c:f>'Cumulative Report'!$BJ$3:$BU$3</c:f>
              <c:numCache>
                <c:formatCode>General</c:formatCode>
                <c:ptCount val="12"/>
                <c:pt idx="0">
                  <c:v>573</c:v>
                </c:pt>
                <c:pt idx="1">
                  <c:v>603</c:v>
                </c:pt>
                <c:pt idx="2">
                  <c:v>666</c:v>
                </c:pt>
                <c:pt idx="3">
                  <c:v>713</c:v>
                </c:pt>
                <c:pt idx="4">
                  <c:v>766</c:v>
                </c:pt>
                <c:pt idx="5">
                  <c:v>845</c:v>
                </c:pt>
                <c:pt idx="6">
                  <c:v>885</c:v>
                </c:pt>
                <c:pt idx="7">
                  <c:v>938</c:v>
                </c:pt>
                <c:pt idx="8">
                  <c:v>1015</c:v>
                </c:pt>
                <c:pt idx="9">
                  <c:v>1110</c:v>
                </c:pt>
                <c:pt idx="10">
                  <c:v>1209</c:v>
                </c:pt>
                <c:pt idx="11">
                  <c:v>1308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Report'!$BJ$2:$BU$2</c:f>
              <c:strCache>
                <c:ptCount val="12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</c:strCache>
            </c:strRef>
          </c:cat>
          <c:val>
            <c:numRef>
              <c:f>'Cumulative Report'!$BJ$4:$BU$4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7</c:v>
                </c:pt>
                <c:pt idx="3">
                  <c:v>14</c:v>
                </c:pt>
                <c:pt idx="4">
                  <c:v>18</c:v>
                </c:pt>
                <c:pt idx="5">
                  <c:v>21</c:v>
                </c:pt>
                <c:pt idx="6">
                  <c:v>25</c:v>
                </c:pt>
                <c:pt idx="7">
                  <c:v>28</c:v>
                </c:pt>
                <c:pt idx="8">
                  <c:v>30</c:v>
                </c:pt>
                <c:pt idx="9">
                  <c:v>32</c:v>
                </c:pt>
                <c:pt idx="10">
                  <c:v>42</c:v>
                </c:pt>
                <c:pt idx="11">
                  <c:v>53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Report'!$BJ$2:$BU$2</c:f>
              <c:strCache>
                <c:ptCount val="12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</c:strCache>
            </c:strRef>
          </c:cat>
          <c:val>
            <c:numRef>
              <c:f>'Cumulative Report'!$BJ$5:$BU$5</c:f>
              <c:numCache>
                <c:formatCode>General</c:formatCode>
                <c:ptCount val="12"/>
                <c:pt idx="0">
                  <c:v>66</c:v>
                </c:pt>
                <c:pt idx="1">
                  <c:v>99</c:v>
                </c:pt>
                <c:pt idx="2">
                  <c:v>129</c:v>
                </c:pt>
                <c:pt idx="3">
                  <c:v>180</c:v>
                </c:pt>
                <c:pt idx="4">
                  <c:v>238</c:v>
                </c:pt>
                <c:pt idx="5">
                  <c:v>302</c:v>
                </c:pt>
                <c:pt idx="6">
                  <c:v>398</c:v>
                </c:pt>
                <c:pt idx="7">
                  <c:v>492</c:v>
                </c:pt>
                <c:pt idx="8">
                  <c:v>696</c:v>
                </c:pt>
                <c:pt idx="9">
                  <c:v>889</c:v>
                </c:pt>
                <c:pt idx="10">
                  <c:v>1139</c:v>
                </c:pt>
                <c:pt idx="11">
                  <c:v>1502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Report'!$BJ$2:$BU$2</c:f>
              <c:strCache>
                <c:ptCount val="12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</c:strCache>
            </c:strRef>
          </c:cat>
          <c:val>
            <c:numRef>
              <c:f>'Cumulative Report'!$BJ$6:$BU$6</c:f>
              <c:numCache>
                <c:formatCode>General</c:formatCode>
                <c:ptCount val="12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11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25</c:v>
                </c:pt>
                <c:pt idx="8">
                  <c:v>33</c:v>
                </c:pt>
                <c:pt idx="9">
                  <c:v>39</c:v>
                </c:pt>
                <c:pt idx="10">
                  <c:v>42</c:v>
                </c:pt>
                <c:pt idx="11">
                  <c:v>46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Report'!$BJ$2:$BU$2</c:f>
              <c:strCache>
                <c:ptCount val="12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</c:strCache>
            </c:strRef>
          </c:cat>
          <c:val>
            <c:numRef>
              <c:f>'Cumulative Report'!$BJ$7:$BU$7</c:f>
              <c:numCache>
                <c:formatCode>General</c:formatCode>
                <c:ptCount val="12"/>
                <c:pt idx="0">
                  <c:v>42</c:v>
                </c:pt>
                <c:pt idx="1">
                  <c:v>60</c:v>
                </c:pt>
                <c:pt idx="2">
                  <c:v>110</c:v>
                </c:pt>
                <c:pt idx="3">
                  <c:v>174</c:v>
                </c:pt>
                <c:pt idx="4">
                  <c:v>244</c:v>
                </c:pt>
                <c:pt idx="5">
                  <c:v>299</c:v>
                </c:pt>
                <c:pt idx="6">
                  <c:v>354</c:v>
                </c:pt>
                <c:pt idx="7">
                  <c:v>458</c:v>
                </c:pt>
                <c:pt idx="8">
                  <c:v>639</c:v>
                </c:pt>
                <c:pt idx="9">
                  <c:v>741</c:v>
                </c:pt>
                <c:pt idx="10">
                  <c:v>797</c:v>
                </c:pt>
                <c:pt idx="11">
                  <c:v>826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Report'!$BJ$2:$BU$2</c:f>
              <c:strCache>
                <c:ptCount val="12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</c:strCache>
            </c:strRef>
          </c:cat>
          <c:val>
            <c:numRef>
              <c:f>'Cumulative Report'!$BJ$8:$BU$8</c:f>
              <c:numCache>
                <c:formatCode>General</c:formatCode>
                <c:ptCount val="12"/>
                <c:pt idx="0">
                  <c:v>5</c:v>
                </c:pt>
                <c:pt idx="1">
                  <c:v>13</c:v>
                </c:pt>
                <c:pt idx="2">
                  <c:v>34</c:v>
                </c:pt>
                <c:pt idx="3">
                  <c:v>62</c:v>
                </c:pt>
                <c:pt idx="4">
                  <c:v>96</c:v>
                </c:pt>
                <c:pt idx="5">
                  <c:v>130</c:v>
                </c:pt>
                <c:pt idx="6">
                  <c:v>177</c:v>
                </c:pt>
                <c:pt idx="7">
                  <c:v>331</c:v>
                </c:pt>
                <c:pt idx="8">
                  <c:v>811</c:v>
                </c:pt>
                <c:pt idx="9">
                  <c:v>1333</c:v>
                </c:pt>
                <c:pt idx="10">
                  <c:v>1820</c:v>
                </c:pt>
                <c:pt idx="11">
                  <c:v>2160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Report'!$BJ$2:$BU$2</c:f>
              <c:strCache>
                <c:ptCount val="12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</c:strCache>
            </c:strRef>
          </c:cat>
          <c:val>
            <c:numRef>
              <c:f>'Cumulative Report'!$BJ$9:$BU$9</c:f>
              <c:numCache>
                <c:formatCode>General</c:formatCode>
                <c:ptCount val="12"/>
                <c:pt idx="0">
                  <c:v>4</c:v>
                </c:pt>
                <c:pt idx="1">
                  <c:v>6</c:v>
                </c:pt>
                <c:pt idx="2">
                  <c:v>23</c:v>
                </c:pt>
                <c:pt idx="3">
                  <c:v>42</c:v>
                </c:pt>
                <c:pt idx="4">
                  <c:v>62</c:v>
                </c:pt>
                <c:pt idx="5">
                  <c:v>85</c:v>
                </c:pt>
                <c:pt idx="6">
                  <c:v>117</c:v>
                </c:pt>
                <c:pt idx="7">
                  <c:v>207</c:v>
                </c:pt>
                <c:pt idx="8">
                  <c:v>459</c:v>
                </c:pt>
                <c:pt idx="9">
                  <c:v>686</c:v>
                </c:pt>
                <c:pt idx="10">
                  <c:v>918</c:v>
                </c:pt>
                <c:pt idx="11">
                  <c:v>1078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Report'!$BJ$2:$BU$2</c:f>
              <c:strCache>
                <c:ptCount val="12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</c:strCache>
            </c:strRef>
          </c:cat>
          <c:val>
            <c:numRef>
              <c:f>'Cumulative Report'!$BJ$10:$BU$10</c:f>
              <c:numCache>
                <c:formatCode>General</c:formatCode>
                <c:ptCount val="12"/>
                <c:pt idx="0">
                  <c:v>109</c:v>
                </c:pt>
                <c:pt idx="1">
                  <c:v>151</c:v>
                </c:pt>
                <c:pt idx="2">
                  <c:v>228</c:v>
                </c:pt>
                <c:pt idx="3">
                  <c:v>300</c:v>
                </c:pt>
                <c:pt idx="4">
                  <c:v>408</c:v>
                </c:pt>
                <c:pt idx="5">
                  <c:v>503</c:v>
                </c:pt>
                <c:pt idx="6">
                  <c:v>599</c:v>
                </c:pt>
                <c:pt idx="7">
                  <c:v>740</c:v>
                </c:pt>
                <c:pt idx="8">
                  <c:v>1125</c:v>
                </c:pt>
                <c:pt idx="9">
                  <c:v>1501</c:v>
                </c:pt>
                <c:pt idx="10">
                  <c:v>1836</c:v>
                </c:pt>
                <c:pt idx="11">
                  <c:v>2051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Report'!$BJ$2:$BU$2</c:f>
              <c:strCache>
                <c:ptCount val="12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</c:strCache>
            </c:strRef>
          </c:cat>
          <c:val>
            <c:numRef>
              <c:f>'Cumulative Report'!$BJ$11:$BU$11</c:f>
              <c:numCache>
                <c:formatCode>General</c:formatCode>
                <c:ptCount val="12"/>
                <c:pt idx="0">
                  <c:v>55</c:v>
                </c:pt>
                <c:pt idx="1">
                  <c:v>71</c:v>
                </c:pt>
                <c:pt idx="2">
                  <c:v>116</c:v>
                </c:pt>
                <c:pt idx="3">
                  <c:v>167</c:v>
                </c:pt>
                <c:pt idx="4">
                  <c:v>220</c:v>
                </c:pt>
                <c:pt idx="5">
                  <c:v>259</c:v>
                </c:pt>
                <c:pt idx="6">
                  <c:v>303</c:v>
                </c:pt>
                <c:pt idx="7">
                  <c:v>395</c:v>
                </c:pt>
                <c:pt idx="8">
                  <c:v>609</c:v>
                </c:pt>
                <c:pt idx="9">
                  <c:v>805</c:v>
                </c:pt>
                <c:pt idx="10">
                  <c:v>973</c:v>
                </c:pt>
                <c:pt idx="11">
                  <c:v>1093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Report'!$BJ$2:$BU$2</c:f>
              <c:strCache>
                <c:ptCount val="12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</c:strCache>
            </c:strRef>
          </c:cat>
          <c:val>
            <c:numRef>
              <c:f>'Cumulative Report'!$BJ$12:$BU$12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Report'!$BJ$2:$BU$2</c:f>
              <c:strCache>
                <c:ptCount val="12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</c:strCache>
            </c:strRef>
          </c:cat>
          <c:val>
            <c:numRef>
              <c:f>'Cumulative Report'!$BJ$13:$BU$13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20</c:v>
                </c:pt>
                <c:pt idx="4">
                  <c:v>22</c:v>
                </c:pt>
                <c:pt idx="5">
                  <c:v>31</c:v>
                </c:pt>
                <c:pt idx="6">
                  <c:v>41</c:v>
                </c:pt>
                <c:pt idx="7">
                  <c:v>88</c:v>
                </c:pt>
                <c:pt idx="8">
                  <c:v>214</c:v>
                </c:pt>
                <c:pt idx="9">
                  <c:v>340</c:v>
                </c:pt>
                <c:pt idx="10">
                  <c:v>441</c:v>
                </c:pt>
                <c:pt idx="11">
                  <c:v>505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Report'!$BJ$2:$BU$2</c:f>
              <c:strCache>
                <c:ptCount val="12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</c:strCache>
            </c:strRef>
          </c:cat>
          <c:val>
            <c:numRef>
              <c:f>'Cumulative Report'!$BJ$14:$BU$14</c:f>
              <c:numCache>
                <c:formatCode>General</c:formatCode>
                <c:ptCount val="12"/>
                <c:pt idx="0">
                  <c:v>59</c:v>
                </c:pt>
                <c:pt idx="1">
                  <c:v>76</c:v>
                </c:pt>
                <c:pt idx="2">
                  <c:v>118</c:v>
                </c:pt>
                <c:pt idx="3">
                  <c:v>179</c:v>
                </c:pt>
                <c:pt idx="4">
                  <c:v>232</c:v>
                </c:pt>
                <c:pt idx="5">
                  <c:v>277</c:v>
                </c:pt>
                <c:pt idx="6">
                  <c:v>342</c:v>
                </c:pt>
                <c:pt idx="7">
                  <c:v>425</c:v>
                </c:pt>
                <c:pt idx="8">
                  <c:v>638</c:v>
                </c:pt>
                <c:pt idx="9">
                  <c:v>836</c:v>
                </c:pt>
                <c:pt idx="10">
                  <c:v>1036</c:v>
                </c:pt>
                <c:pt idx="11">
                  <c:v>1175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Report'!$BJ$2:$BU$2</c:f>
              <c:strCache>
                <c:ptCount val="12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</c:strCache>
            </c:strRef>
          </c:cat>
          <c:val>
            <c:numRef>
              <c:f>'Cumulative Report'!$BJ$15:$BU$15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7515240"/>
        <c:axId val="467512104"/>
      </c:barChart>
      <c:catAx>
        <c:axId val="467515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512104"/>
        <c:crosses val="autoZero"/>
        <c:auto val="1"/>
        <c:lblAlgn val="ctr"/>
        <c:lblOffset val="100"/>
        <c:noMultiLvlLbl val="0"/>
      </c:catAx>
      <c:valAx>
        <c:axId val="4675121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515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2019-06-20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87943" y="0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Summary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605870" y="498135"/>
            <a:ext cx="5227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average </a:t>
            </a:r>
            <a:r>
              <a:rPr lang="en-US" sz="1600" dirty="0" smtClean="0"/>
              <a:t>number of </a:t>
            </a:r>
            <a:r>
              <a:rPr lang="en-US" sz="1600" dirty="0"/>
              <a:t>registrations per </a:t>
            </a:r>
            <a:r>
              <a:rPr lang="en-US" sz="1600" dirty="0" smtClean="0"/>
              <a:t>day last week was approx. 212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was a peak this month of 353 registrations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month’s total so far is 4038 registrations</a:t>
            </a:r>
          </a:p>
        </p:txBody>
      </p:sp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90966"/>
              </p:ext>
            </p:extLst>
          </p:nvPr>
        </p:nvGraphicFramePr>
        <p:xfrm>
          <a:off x="7253801" y="2454113"/>
          <a:ext cx="3931919" cy="2610203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09859"/>
                <a:gridCol w="991673"/>
                <a:gridCol w="1330387"/>
              </a:tblGrid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Percent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8935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75.73%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Stromboli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13.18%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Dehum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1308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11.09%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11798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413469"/>
              </p:ext>
            </p:extLst>
          </p:nvPr>
        </p:nvGraphicFramePr>
        <p:xfrm>
          <a:off x="0" y="16099"/>
          <a:ext cx="6359611" cy="341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783171"/>
              </p:ext>
            </p:extLst>
          </p:nvPr>
        </p:nvGraphicFramePr>
        <p:xfrm>
          <a:off x="-1" y="3404851"/>
          <a:ext cx="6359612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13227</TotalTime>
  <Words>60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130</cp:revision>
  <dcterms:created xsi:type="dcterms:W3CDTF">2018-05-14T17:44:28Z</dcterms:created>
  <dcterms:modified xsi:type="dcterms:W3CDTF">2019-06-20T20:06:54Z</dcterms:modified>
</cp:coreProperties>
</file>