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Reports\YTD%20Updated%20Registration%20Report%2007-01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YTD%20Updated%20Registration%20Report%2007-01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'Weekly Report'!$H$1</c:f>
              <c:strCache>
                <c:ptCount val="1"/>
                <c:pt idx="0">
                  <c:v>Registrations 2018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Report'!$G$276:$G$456</c:f>
              <c:numCache>
                <c:formatCode>m/d/yyyy</c:formatCode>
                <c:ptCount val="18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</c:numCache>
            </c:numRef>
          </c:cat>
          <c:val>
            <c:numRef>
              <c:f>'Weekly Report'!$H$276:$H$456</c:f>
              <c:numCache>
                <c:formatCode>General</c:formatCode>
                <c:ptCount val="181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  <c:pt idx="139">
                  <c:v>418</c:v>
                </c:pt>
                <c:pt idx="140">
                  <c:v>231</c:v>
                </c:pt>
                <c:pt idx="141">
                  <c:v>209</c:v>
                </c:pt>
                <c:pt idx="142">
                  <c:v>176</c:v>
                </c:pt>
                <c:pt idx="143">
                  <c:v>230</c:v>
                </c:pt>
                <c:pt idx="144">
                  <c:v>318</c:v>
                </c:pt>
                <c:pt idx="145">
                  <c:v>494</c:v>
                </c:pt>
                <c:pt idx="146">
                  <c:v>506</c:v>
                </c:pt>
                <c:pt idx="147">
                  <c:v>234</c:v>
                </c:pt>
                <c:pt idx="148">
                  <c:v>177</c:v>
                </c:pt>
                <c:pt idx="149">
                  <c:v>204</c:v>
                </c:pt>
                <c:pt idx="150">
                  <c:v>262</c:v>
                </c:pt>
                <c:pt idx="151">
                  <c:v>326</c:v>
                </c:pt>
                <c:pt idx="152">
                  <c:v>314</c:v>
                </c:pt>
                <c:pt idx="153">
                  <c:v>165</c:v>
                </c:pt>
                <c:pt idx="154">
                  <c:v>186</c:v>
                </c:pt>
                <c:pt idx="155">
                  <c:v>225</c:v>
                </c:pt>
                <c:pt idx="156">
                  <c:v>334</c:v>
                </c:pt>
                <c:pt idx="157">
                  <c:v>310</c:v>
                </c:pt>
                <c:pt idx="158">
                  <c:v>353</c:v>
                </c:pt>
                <c:pt idx="159">
                  <c:v>318</c:v>
                </c:pt>
                <c:pt idx="160">
                  <c:v>188</c:v>
                </c:pt>
                <c:pt idx="161">
                  <c:v>254</c:v>
                </c:pt>
                <c:pt idx="162">
                  <c:v>265</c:v>
                </c:pt>
                <c:pt idx="163">
                  <c:v>183</c:v>
                </c:pt>
                <c:pt idx="164">
                  <c:v>149</c:v>
                </c:pt>
                <c:pt idx="165">
                  <c:v>209</c:v>
                </c:pt>
                <c:pt idx="166">
                  <c:v>239</c:v>
                </c:pt>
                <c:pt idx="167">
                  <c:v>211</c:v>
                </c:pt>
                <c:pt idx="168">
                  <c:v>220</c:v>
                </c:pt>
                <c:pt idx="169">
                  <c:v>225</c:v>
                </c:pt>
                <c:pt idx="170">
                  <c:v>213</c:v>
                </c:pt>
                <c:pt idx="171">
                  <c:v>196</c:v>
                </c:pt>
                <c:pt idx="172">
                  <c:v>225</c:v>
                </c:pt>
                <c:pt idx="173">
                  <c:v>299</c:v>
                </c:pt>
                <c:pt idx="174">
                  <c:v>224</c:v>
                </c:pt>
                <c:pt idx="175">
                  <c:v>283</c:v>
                </c:pt>
                <c:pt idx="176">
                  <c:v>302</c:v>
                </c:pt>
                <c:pt idx="177">
                  <c:v>430</c:v>
                </c:pt>
                <c:pt idx="178">
                  <c:v>417</c:v>
                </c:pt>
                <c:pt idx="179">
                  <c:v>561</c:v>
                </c:pt>
                <c:pt idx="180">
                  <c:v>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2720"/>
        <c:axId val="497253504"/>
      </c:lineChart>
      <c:lineChart>
        <c:grouping val="standard"/>
        <c:varyColors val="0"/>
        <c:ser>
          <c:idx val="1"/>
          <c:order val="1"/>
          <c:tx>
            <c:strRef>
              <c:f>'Weekly Report'!$I$1</c:f>
              <c:strCache>
                <c:ptCount val="1"/>
                <c:pt idx="0">
                  <c:v>Temp 2018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Report'!$G$276:$G$456</c:f>
              <c:numCache>
                <c:formatCode>m/d/yyyy</c:formatCode>
                <c:ptCount val="181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</c:numCache>
            </c:numRef>
          </c:cat>
          <c:val>
            <c:numRef>
              <c:f>'Weekly Report'!$I$276:$I$456</c:f>
              <c:numCache>
                <c:formatCode>General</c:formatCode>
                <c:ptCount val="181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  <c:pt idx="139">
                  <c:v>89</c:v>
                </c:pt>
                <c:pt idx="140">
                  <c:v>71</c:v>
                </c:pt>
                <c:pt idx="141">
                  <c:v>76</c:v>
                </c:pt>
                <c:pt idx="142">
                  <c:v>75</c:v>
                </c:pt>
                <c:pt idx="143">
                  <c:v>74</c:v>
                </c:pt>
                <c:pt idx="144">
                  <c:v>70</c:v>
                </c:pt>
                <c:pt idx="145">
                  <c:v>89</c:v>
                </c:pt>
                <c:pt idx="146">
                  <c:v>81</c:v>
                </c:pt>
                <c:pt idx="147">
                  <c:v>71</c:v>
                </c:pt>
                <c:pt idx="148">
                  <c:v>68</c:v>
                </c:pt>
                <c:pt idx="149">
                  <c:v>68</c:v>
                </c:pt>
                <c:pt idx="150">
                  <c:v>81</c:v>
                </c:pt>
                <c:pt idx="151">
                  <c:v>80</c:v>
                </c:pt>
                <c:pt idx="152">
                  <c:v>83</c:v>
                </c:pt>
                <c:pt idx="153">
                  <c:v>72</c:v>
                </c:pt>
                <c:pt idx="154">
                  <c:v>73</c:v>
                </c:pt>
                <c:pt idx="155">
                  <c:v>82</c:v>
                </c:pt>
                <c:pt idx="156">
                  <c:v>83</c:v>
                </c:pt>
                <c:pt idx="157">
                  <c:v>81</c:v>
                </c:pt>
                <c:pt idx="158">
                  <c:v>80</c:v>
                </c:pt>
                <c:pt idx="159">
                  <c:v>78</c:v>
                </c:pt>
                <c:pt idx="160">
                  <c:v>70</c:v>
                </c:pt>
                <c:pt idx="161">
                  <c:v>77</c:v>
                </c:pt>
                <c:pt idx="162">
                  <c:v>74</c:v>
                </c:pt>
                <c:pt idx="163">
                  <c:v>65</c:v>
                </c:pt>
                <c:pt idx="164">
                  <c:v>76</c:v>
                </c:pt>
                <c:pt idx="165">
                  <c:v>84</c:v>
                </c:pt>
                <c:pt idx="166">
                  <c:v>83</c:v>
                </c:pt>
                <c:pt idx="167">
                  <c:v>76</c:v>
                </c:pt>
                <c:pt idx="168">
                  <c:v>75</c:v>
                </c:pt>
                <c:pt idx="169">
                  <c:v>72</c:v>
                </c:pt>
                <c:pt idx="170">
                  <c:v>78</c:v>
                </c:pt>
                <c:pt idx="171">
                  <c:v>78</c:v>
                </c:pt>
                <c:pt idx="172">
                  <c:v>80</c:v>
                </c:pt>
                <c:pt idx="173">
                  <c:v>86</c:v>
                </c:pt>
                <c:pt idx="174">
                  <c:v>86</c:v>
                </c:pt>
                <c:pt idx="175">
                  <c:v>87</c:v>
                </c:pt>
                <c:pt idx="176">
                  <c:v>89</c:v>
                </c:pt>
                <c:pt idx="177">
                  <c:v>90</c:v>
                </c:pt>
                <c:pt idx="178">
                  <c:v>93</c:v>
                </c:pt>
                <c:pt idx="179">
                  <c:v>94</c:v>
                </c:pt>
                <c:pt idx="180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251936"/>
        <c:axId val="497261736"/>
      </c:lineChart>
      <c:dateAx>
        <c:axId val="4972527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53504"/>
        <c:crosses val="autoZero"/>
        <c:auto val="1"/>
        <c:lblOffset val="100"/>
        <c:baseTimeUnit val="days"/>
      </c:dateAx>
      <c:valAx>
        <c:axId val="4972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52720"/>
        <c:crosses val="autoZero"/>
        <c:crossBetween val="between"/>
      </c:valAx>
      <c:valAx>
        <c:axId val="4972617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51936"/>
        <c:crosses val="max"/>
        <c:crossBetween val="between"/>
      </c:valAx>
      <c:dateAx>
        <c:axId val="4972519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972617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Report'!$BJ$3:$BW$3</c:f>
              <c:numCache>
                <c:formatCode>General</c:formatCode>
                <c:ptCount val="14"/>
                <c:pt idx="0">
                  <c:v>573</c:v>
                </c:pt>
                <c:pt idx="1">
                  <c:v>603</c:v>
                </c:pt>
                <c:pt idx="2">
                  <c:v>666</c:v>
                </c:pt>
                <c:pt idx="3">
                  <c:v>713</c:v>
                </c:pt>
                <c:pt idx="4">
                  <c:v>766</c:v>
                </c:pt>
                <c:pt idx="5">
                  <c:v>845</c:v>
                </c:pt>
                <c:pt idx="6">
                  <c:v>885</c:v>
                </c:pt>
                <c:pt idx="7">
                  <c:v>938</c:v>
                </c:pt>
                <c:pt idx="8">
                  <c:v>1015</c:v>
                </c:pt>
                <c:pt idx="9">
                  <c:v>1110</c:v>
                </c:pt>
                <c:pt idx="10">
                  <c:v>1209</c:v>
                </c:pt>
                <c:pt idx="11">
                  <c:v>1308</c:v>
                </c:pt>
                <c:pt idx="12">
                  <c:v>1434</c:v>
                </c:pt>
                <c:pt idx="13">
                  <c:v>1562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Report'!$BJ$4:$BW$4</c:f>
              <c:numCache>
                <c:formatCode>General</c:formatCode>
                <c:ptCount val="14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21</c:v>
                </c:pt>
                <c:pt idx="6">
                  <c:v>25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>
                  <c:v>42</c:v>
                </c:pt>
                <c:pt idx="11">
                  <c:v>53</c:v>
                </c:pt>
                <c:pt idx="12">
                  <c:v>67</c:v>
                </c:pt>
                <c:pt idx="13">
                  <c:v>84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Report'!$BJ$5:$BW$5</c:f>
              <c:numCache>
                <c:formatCode>General</c:formatCode>
                <c:ptCount val="14"/>
                <c:pt idx="0">
                  <c:v>66</c:v>
                </c:pt>
                <c:pt idx="1">
                  <c:v>99</c:v>
                </c:pt>
                <c:pt idx="2">
                  <c:v>129</c:v>
                </c:pt>
                <c:pt idx="3">
                  <c:v>180</c:v>
                </c:pt>
                <c:pt idx="4">
                  <c:v>238</c:v>
                </c:pt>
                <c:pt idx="5">
                  <c:v>302</c:v>
                </c:pt>
                <c:pt idx="6">
                  <c:v>398</c:v>
                </c:pt>
                <c:pt idx="7">
                  <c:v>492</c:v>
                </c:pt>
                <c:pt idx="8">
                  <c:v>696</c:v>
                </c:pt>
                <c:pt idx="9">
                  <c:v>889</c:v>
                </c:pt>
                <c:pt idx="10">
                  <c:v>1139</c:v>
                </c:pt>
                <c:pt idx="11">
                  <c:v>1502</c:v>
                </c:pt>
                <c:pt idx="12">
                  <c:v>1711</c:v>
                </c:pt>
                <c:pt idx="13">
                  <c:v>1933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Report'!$BJ$6:$BW$6</c:f>
              <c:numCache>
                <c:formatCode>General</c:formatCode>
                <c:ptCount val="14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11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25</c:v>
                </c:pt>
                <c:pt idx="8">
                  <c:v>33</c:v>
                </c:pt>
                <c:pt idx="9">
                  <c:v>39</c:v>
                </c:pt>
                <c:pt idx="10">
                  <c:v>42</c:v>
                </c:pt>
                <c:pt idx="11">
                  <c:v>46</c:v>
                </c:pt>
                <c:pt idx="12">
                  <c:v>53</c:v>
                </c:pt>
                <c:pt idx="13">
                  <c:v>60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Report'!$BJ$7:$BW$7</c:f>
              <c:numCache>
                <c:formatCode>General</c:formatCode>
                <c:ptCount val="14"/>
                <c:pt idx="0">
                  <c:v>42</c:v>
                </c:pt>
                <c:pt idx="1">
                  <c:v>60</c:v>
                </c:pt>
                <c:pt idx="2">
                  <c:v>110</c:v>
                </c:pt>
                <c:pt idx="3">
                  <c:v>174</c:v>
                </c:pt>
                <c:pt idx="4">
                  <c:v>244</c:v>
                </c:pt>
                <c:pt idx="5">
                  <c:v>299</c:v>
                </c:pt>
                <c:pt idx="6">
                  <c:v>354</c:v>
                </c:pt>
                <c:pt idx="7">
                  <c:v>458</c:v>
                </c:pt>
                <c:pt idx="8">
                  <c:v>639</c:v>
                </c:pt>
                <c:pt idx="9">
                  <c:v>741</c:v>
                </c:pt>
                <c:pt idx="10">
                  <c:v>797</c:v>
                </c:pt>
                <c:pt idx="11">
                  <c:v>826</c:v>
                </c:pt>
                <c:pt idx="12">
                  <c:v>865</c:v>
                </c:pt>
                <c:pt idx="13">
                  <c:v>914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Report'!$BJ$8:$BW$8</c:f>
              <c:numCache>
                <c:formatCode>General</c:formatCode>
                <c:ptCount val="14"/>
                <c:pt idx="0">
                  <c:v>5</c:v>
                </c:pt>
                <c:pt idx="1">
                  <c:v>13</c:v>
                </c:pt>
                <c:pt idx="2">
                  <c:v>34</c:v>
                </c:pt>
                <c:pt idx="3">
                  <c:v>62</c:v>
                </c:pt>
                <c:pt idx="4">
                  <c:v>96</c:v>
                </c:pt>
                <c:pt idx="5">
                  <c:v>130</c:v>
                </c:pt>
                <c:pt idx="6">
                  <c:v>177</c:v>
                </c:pt>
                <c:pt idx="7">
                  <c:v>331</c:v>
                </c:pt>
                <c:pt idx="8">
                  <c:v>811</c:v>
                </c:pt>
                <c:pt idx="9">
                  <c:v>1333</c:v>
                </c:pt>
                <c:pt idx="10">
                  <c:v>1820</c:v>
                </c:pt>
                <c:pt idx="11">
                  <c:v>2160</c:v>
                </c:pt>
                <c:pt idx="12">
                  <c:v>2538</c:v>
                </c:pt>
                <c:pt idx="13">
                  <c:v>3374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Report'!$BJ$9:$BW$9</c:f>
              <c:numCache>
                <c:formatCode>General</c:formatCode>
                <c:ptCount val="14"/>
                <c:pt idx="0">
                  <c:v>4</c:v>
                </c:pt>
                <c:pt idx="1">
                  <c:v>6</c:v>
                </c:pt>
                <c:pt idx="2">
                  <c:v>23</c:v>
                </c:pt>
                <c:pt idx="3">
                  <c:v>42</c:v>
                </c:pt>
                <c:pt idx="4">
                  <c:v>62</c:v>
                </c:pt>
                <c:pt idx="5">
                  <c:v>85</c:v>
                </c:pt>
                <c:pt idx="6">
                  <c:v>117</c:v>
                </c:pt>
                <c:pt idx="7">
                  <c:v>207</c:v>
                </c:pt>
                <c:pt idx="8">
                  <c:v>459</c:v>
                </c:pt>
                <c:pt idx="9">
                  <c:v>686</c:v>
                </c:pt>
                <c:pt idx="10">
                  <c:v>918</c:v>
                </c:pt>
                <c:pt idx="11">
                  <c:v>1078</c:v>
                </c:pt>
                <c:pt idx="12">
                  <c:v>1358</c:v>
                </c:pt>
                <c:pt idx="13">
                  <c:v>1799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Report'!$BJ$10:$BW$10</c:f>
              <c:numCache>
                <c:formatCode>General</c:formatCode>
                <c:ptCount val="14"/>
                <c:pt idx="0">
                  <c:v>109</c:v>
                </c:pt>
                <c:pt idx="1">
                  <c:v>151</c:v>
                </c:pt>
                <c:pt idx="2">
                  <c:v>228</c:v>
                </c:pt>
                <c:pt idx="3">
                  <c:v>300</c:v>
                </c:pt>
                <c:pt idx="4">
                  <c:v>408</c:v>
                </c:pt>
                <c:pt idx="5">
                  <c:v>503</c:v>
                </c:pt>
                <c:pt idx="6">
                  <c:v>599</c:v>
                </c:pt>
                <c:pt idx="7">
                  <c:v>740</c:v>
                </c:pt>
                <c:pt idx="8">
                  <c:v>1125</c:v>
                </c:pt>
                <c:pt idx="9">
                  <c:v>1501</c:v>
                </c:pt>
                <c:pt idx="10">
                  <c:v>1836</c:v>
                </c:pt>
                <c:pt idx="11">
                  <c:v>2051</c:v>
                </c:pt>
                <c:pt idx="12">
                  <c:v>2266</c:v>
                </c:pt>
                <c:pt idx="13">
                  <c:v>2601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Report'!$BJ$11:$BW$11</c:f>
              <c:numCache>
                <c:formatCode>General</c:formatCode>
                <c:ptCount val="14"/>
                <c:pt idx="0">
                  <c:v>55</c:v>
                </c:pt>
                <c:pt idx="1">
                  <c:v>71</c:v>
                </c:pt>
                <c:pt idx="2">
                  <c:v>116</c:v>
                </c:pt>
                <c:pt idx="3">
                  <c:v>167</c:v>
                </c:pt>
                <c:pt idx="4">
                  <c:v>220</c:v>
                </c:pt>
                <c:pt idx="5">
                  <c:v>259</c:v>
                </c:pt>
                <c:pt idx="6">
                  <c:v>303</c:v>
                </c:pt>
                <c:pt idx="7">
                  <c:v>395</c:v>
                </c:pt>
                <c:pt idx="8">
                  <c:v>609</c:v>
                </c:pt>
                <c:pt idx="9">
                  <c:v>805</c:v>
                </c:pt>
                <c:pt idx="10">
                  <c:v>973</c:v>
                </c:pt>
                <c:pt idx="11">
                  <c:v>1093</c:v>
                </c:pt>
                <c:pt idx="12">
                  <c:v>1240</c:v>
                </c:pt>
                <c:pt idx="13">
                  <c:v>1528</c:v>
                </c:pt>
              </c:numCache>
            </c:numRef>
          </c:val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Report'!$BJ$12:$BW$12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5</c:v>
                </c:pt>
              </c:numCache>
            </c:numRef>
          </c:val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Report'!$BJ$13:$BW$13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20</c:v>
                </c:pt>
                <c:pt idx="4">
                  <c:v>22</c:v>
                </c:pt>
                <c:pt idx="5">
                  <c:v>31</c:v>
                </c:pt>
                <c:pt idx="6">
                  <c:v>41</c:v>
                </c:pt>
                <c:pt idx="7">
                  <c:v>88</c:v>
                </c:pt>
                <c:pt idx="8">
                  <c:v>214</c:v>
                </c:pt>
                <c:pt idx="9">
                  <c:v>340</c:v>
                </c:pt>
                <c:pt idx="10">
                  <c:v>441</c:v>
                </c:pt>
                <c:pt idx="11">
                  <c:v>505</c:v>
                </c:pt>
                <c:pt idx="12">
                  <c:v>595</c:v>
                </c:pt>
                <c:pt idx="13">
                  <c:v>807</c:v>
                </c:pt>
              </c:numCache>
            </c:numRef>
          </c:val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Report'!$BJ$14:$BW$14</c:f>
              <c:numCache>
                <c:formatCode>General</c:formatCode>
                <c:ptCount val="14"/>
                <c:pt idx="0">
                  <c:v>59</c:v>
                </c:pt>
                <c:pt idx="1">
                  <c:v>76</c:v>
                </c:pt>
                <c:pt idx="2">
                  <c:v>118</c:v>
                </c:pt>
                <c:pt idx="3">
                  <c:v>179</c:v>
                </c:pt>
                <c:pt idx="4">
                  <c:v>232</c:v>
                </c:pt>
                <c:pt idx="5">
                  <c:v>277</c:v>
                </c:pt>
                <c:pt idx="6">
                  <c:v>342</c:v>
                </c:pt>
                <c:pt idx="7">
                  <c:v>425</c:v>
                </c:pt>
                <c:pt idx="8">
                  <c:v>638</c:v>
                </c:pt>
                <c:pt idx="9">
                  <c:v>836</c:v>
                </c:pt>
                <c:pt idx="10">
                  <c:v>1036</c:v>
                </c:pt>
                <c:pt idx="11">
                  <c:v>1175</c:v>
                </c:pt>
                <c:pt idx="12">
                  <c:v>1329</c:v>
                </c:pt>
                <c:pt idx="13">
                  <c:v>1506</c:v>
                </c:pt>
              </c:numCache>
            </c:numRef>
          </c:val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Report'!$BJ$2:$BW$2</c:f>
              <c:strCache>
                <c:ptCount val="14"/>
                <c:pt idx="0">
                  <c:v>04-01-19</c:v>
                </c:pt>
                <c:pt idx="1">
                  <c:v>04-08-19</c:v>
                </c:pt>
                <c:pt idx="2">
                  <c:v>04-15-19</c:v>
                </c:pt>
                <c:pt idx="3">
                  <c:v>04-22-19</c:v>
                </c:pt>
                <c:pt idx="4">
                  <c:v>Apr-29</c:v>
                </c:pt>
                <c:pt idx="5">
                  <c:v>05-06-19</c:v>
                </c:pt>
                <c:pt idx="6">
                  <c:v>05-13-19</c:v>
                </c:pt>
                <c:pt idx="7">
                  <c:v>05-20-19</c:v>
                </c:pt>
                <c:pt idx="8">
                  <c:v>05-29-19</c:v>
                </c:pt>
                <c:pt idx="9">
                  <c:v>06-03-19</c:v>
                </c:pt>
                <c:pt idx="10">
                  <c:v>06-11-19</c:v>
                </c:pt>
                <c:pt idx="11">
                  <c:v>06-19-19</c:v>
                </c:pt>
                <c:pt idx="12">
                  <c:v>06-28-19</c:v>
                </c:pt>
                <c:pt idx="13">
                  <c:v>07-01-19</c:v>
                </c:pt>
              </c:strCache>
            </c:strRef>
          </c:cat>
          <c:val>
            <c:numRef>
              <c:f>'Cumulative Report'!$BJ$15:$BW$15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5913704"/>
        <c:axId val="495911744"/>
      </c:barChart>
      <c:catAx>
        <c:axId val="49591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911744"/>
        <c:crosses val="autoZero"/>
        <c:auto val="1"/>
        <c:lblAlgn val="ctr"/>
        <c:lblOffset val="100"/>
        <c:noMultiLvlLbl val="0"/>
      </c:catAx>
      <c:valAx>
        <c:axId val="4959117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91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2019-07-01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377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</a:t>
            </a:r>
            <a:r>
              <a:rPr lang="en-US" sz="1600" dirty="0" smtClean="0"/>
              <a:t>561 </a:t>
            </a:r>
            <a:r>
              <a:rPr lang="en-US" sz="1600" dirty="0" smtClean="0"/>
              <a:t>registrations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8285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69830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77.87%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381404"/>
              </p:ext>
            </p:extLst>
          </p:nvPr>
        </p:nvGraphicFramePr>
        <p:xfrm>
          <a:off x="-1" y="0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862533"/>
              </p:ext>
            </p:extLst>
          </p:nvPr>
        </p:nvGraphicFramePr>
        <p:xfrm>
          <a:off x="-2" y="3432627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13266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134</cp:revision>
  <dcterms:created xsi:type="dcterms:W3CDTF">2018-05-14T17:44:28Z</dcterms:created>
  <dcterms:modified xsi:type="dcterms:W3CDTF">2019-07-01T21:37:35Z</dcterms:modified>
</cp:coreProperties>
</file>