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1-06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1-06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4841592"/>
        <c:axId val="534843944"/>
      </c:barChart>
      <c:catAx>
        <c:axId val="534841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843944"/>
        <c:crosses val="autoZero"/>
        <c:auto val="1"/>
        <c:lblAlgn val="ctr"/>
        <c:lblOffset val="100"/>
        <c:noMultiLvlLbl val="0"/>
      </c:catAx>
      <c:valAx>
        <c:axId val="53484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4841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65675"/>
              </p:ext>
            </p:extLst>
          </p:nvPr>
        </p:nvGraphicFramePr>
        <p:xfrm>
          <a:off x="7332612" y="793886"/>
          <a:ext cx="4859387" cy="784860"/>
        </p:xfrm>
        <a:graphic>
          <a:graphicData uri="http://schemas.openxmlformats.org/drawingml/2006/table">
            <a:tbl>
              <a:tblPr firstRow="1" firstCol="1" bandRow="1"/>
              <a:tblGrid>
                <a:gridCol w="1070723"/>
                <a:gridCol w="1035656"/>
                <a:gridCol w="1389613"/>
                <a:gridCol w="1363395"/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Jarrod Kearbey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FGRC0844ST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KK99900001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Chad Fuhrman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Lisa Levy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04502"/>
              </p:ext>
            </p:extLst>
          </p:nvPr>
        </p:nvGraphicFramePr>
        <p:xfrm>
          <a:off x="7323438" y="0"/>
          <a:ext cx="4868562" cy="784860"/>
        </p:xfrm>
        <a:graphic>
          <a:graphicData uri="http://schemas.openxmlformats.org/drawingml/2006/table">
            <a:tbl>
              <a:tblPr firstRow="1" firstCol="1" bandRow="1"/>
              <a:tblGrid>
                <a:gridCol w="1514813"/>
                <a:gridCol w="1321592"/>
                <a:gridCol w="1190687"/>
                <a:gridCol w="841470"/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Richard Lewis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v4.10-7-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Curt Young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v4.9-6-3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Benton Ferguson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v4.9-6-3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32037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678942"/>
              </p:ext>
            </p:extLst>
          </p:nvPr>
        </p:nvGraphicFramePr>
        <p:xfrm>
          <a:off x="-18411" y="-16178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380106"/>
              </p:ext>
            </p:extLst>
          </p:nvPr>
        </p:nvGraphicFramePr>
        <p:xfrm>
          <a:off x="36945" y="3237469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10737</TotalTime>
  <Words>85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126</cp:revision>
  <dcterms:created xsi:type="dcterms:W3CDTF">2018-05-21T22:56:24Z</dcterms:created>
  <dcterms:modified xsi:type="dcterms:W3CDTF">2020-01-06T16:16:54Z</dcterms:modified>
</cp:coreProperties>
</file>