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1-20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1-20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F1-4328-86B9-1F9D614CB66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F1-4328-86B9-1F9D614CB66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F1-4328-86B9-1F9D614CB66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F1-4328-86B9-1F9D614CB6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F1-4328-86B9-1F9D614CB66F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6DF1-4328-86B9-1F9D614CB66F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DF1-4328-86B9-1F9D614CB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6-4A5B-9FFB-D59DFB64468F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86-4A5B-9FFB-D59DFB64468F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86-4A5B-9FFB-D59DFB64468F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86-4A5B-9FFB-D59DFB64468F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86-4A5B-9FFB-D59DFB64468F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86-4A5B-9FFB-D59DFB64468F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86-4A5B-9FFB-D59DFB64468F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186-4A5B-9FFB-D59DFB64468F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86-4A5B-9FFB-D59DFB64468F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186-4A5B-9FFB-D59DFB64468F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186-4A5B-9FFB-D59DFB64468F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186-4A5B-9FFB-D59DFB644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11331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9D2D21-3265-4378-AB2A-C96AA5EA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61372"/>
              </p:ext>
            </p:extLst>
          </p:nvPr>
        </p:nvGraphicFramePr>
        <p:xfrm>
          <a:off x="7360382" y="0"/>
          <a:ext cx="4831618" cy="403860"/>
        </p:xfrm>
        <a:graphic>
          <a:graphicData uri="http://schemas.openxmlformats.org/drawingml/2006/table">
            <a:tbl>
              <a:tblPr firstRow="1" firstCol="1" bandRow="1"/>
              <a:tblGrid>
                <a:gridCol w="1576731">
                  <a:extLst>
                    <a:ext uri="{9D8B030D-6E8A-4147-A177-3AD203B41FA5}">
                      <a16:colId xmlns:a16="http://schemas.microsoft.com/office/drawing/2014/main" val="3104175161"/>
                    </a:ext>
                  </a:extLst>
                </a:gridCol>
                <a:gridCol w="728430">
                  <a:extLst>
                    <a:ext uri="{9D8B030D-6E8A-4147-A177-3AD203B41FA5}">
                      <a16:colId xmlns:a16="http://schemas.microsoft.com/office/drawing/2014/main" val="1818739485"/>
                    </a:ext>
                  </a:extLst>
                </a:gridCol>
                <a:gridCol w="977389">
                  <a:extLst>
                    <a:ext uri="{9D8B030D-6E8A-4147-A177-3AD203B41FA5}">
                      <a16:colId xmlns:a16="http://schemas.microsoft.com/office/drawing/2014/main" val="4155862982"/>
                    </a:ext>
                  </a:extLst>
                </a:gridCol>
                <a:gridCol w="958947">
                  <a:extLst>
                    <a:ext uri="{9D8B030D-6E8A-4147-A177-3AD203B41FA5}">
                      <a16:colId xmlns:a16="http://schemas.microsoft.com/office/drawing/2014/main" val="2202529509"/>
                    </a:ext>
                  </a:extLst>
                </a:gridCol>
                <a:gridCol w="590121">
                  <a:extLst>
                    <a:ext uri="{9D8B030D-6E8A-4147-A177-3AD203B41FA5}">
                      <a16:colId xmlns:a16="http://schemas.microsoft.com/office/drawing/2014/main" val="2592424161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39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1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1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1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2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2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02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2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2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2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02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1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993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FF6B55-5CE4-45C3-BC4D-EF1AD62BA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98033"/>
              </p:ext>
            </p:extLst>
          </p:nvPr>
        </p:nvGraphicFramePr>
        <p:xfrm>
          <a:off x="7360382" y="463736"/>
          <a:ext cx="4831619" cy="403860"/>
        </p:xfrm>
        <a:graphic>
          <a:graphicData uri="http://schemas.openxmlformats.org/drawingml/2006/table">
            <a:tbl>
              <a:tblPr firstRow="1" firstCol="1" bandRow="1"/>
              <a:tblGrid>
                <a:gridCol w="1107472">
                  <a:extLst>
                    <a:ext uri="{9D8B030D-6E8A-4147-A177-3AD203B41FA5}">
                      <a16:colId xmlns:a16="http://schemas.microsoft.com/office/drawing/2014/main" val="4235548575"/>
                    </a:ext>
                  </a:extLst>
                </a:gridCol>
                <a:gridCol w="1187445">
                  <a:extLst>
                    <a:ext uri="{9D8B030D-6E8A-4147-A177-3AD203B41FA5}">
                      <a16:colId xmlns:a16="http://schemas.microsoft.com/office/drawing/2014/main" val="3576606629"/>
                    </a:ext>
                  </a:extLst>
                </a:gridCol>
                <a:gridCol w="1008305">
                  <a:extLst>
                    <a:ext uri="{9D8B030D-6E8A-4147-A177-3AD203B41FA5}">
                      <a16:colId xmlns:a16="http://schemas.microsoft.com/office/drawing/2014/main" val="2511084284"/>
                    </a:ext>
                  </a:extLst>
                </a:gridCol>
                <a:gridCol w="1528397">
                  <a:extLst>
                    <a:ext uri="{9D8B030D-6E8A-4147-A177-3AD203B41FA5}">
                      <a16:colId xmlns:a16="http://schemas.microsoft.com/office/drawing/2014/main" val="312864808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Disconnected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7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Jaime Cadena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FGPC1244T100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KK99800004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v4.10-7-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25196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041957"/>
              </p:ext>
            </p:extLst>
          </p:nvPr>
        </p:nvGraphicFramePr>
        <p:xfrm>
          <a:off x="-36943" y="-9026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969711"/>
              </p:ext>
            </p:extLst>
          </p:nvPr>
        </p:nvGraphicFramePr>
        <p:xfrm>
          <a:off x="-36943" y="320960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10770</TotalTime>
  <Words>58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128</cp:revision>
  <dcterms:created xsi:type="dcterms:W3CDTF">2018-05-21T22:56:24Z</dcterms:created>
  <dcterms:modified xsi:type="dcterms:W3CDTF">2020-01-20T17:16:13Z</dcterms:modified>
</cp:coreProperties>
</file>