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1-29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1-29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B7-48F0-84FC-93480C0C945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B7-48F0-84FC-93480C0C945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B7-48F0-84FC-93480C0C945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AB7-48F0-84FC-93480C0C94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6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B7-48F0-84FC-93480C0C9456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EAB7-48F0-84FC-93480C0C9456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B7-48F0-84FC-93480C0C9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C-4C9C-AB6A-6A5A71F9C82B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BC-4C9C-AB6A-6A5A71F9C82B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BC-4C9C-AB6A-6A5A71F9C82B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BC-4C9C-AB6A-6A5A71F9C82B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BC-4C9C-AB6A-6A5A71F9C82B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BC-4C9C-AB6A-6A5A71F9C82B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BC-4C9C-AB6A-6A5A71F9C82B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8BC-4C9C-AB6A-6A5A71F9C82B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BC-4C9C-AB6A-6A5A71F9C82B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8BC-4C9C-AB6A-6A5A71F9C82B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BC-4C9C-AB6A-6A5A71F9C82B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BC-4C9C-AB6A-6A5A71F9C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888AF-B2A6-4A5A-AB53-F7D4E9345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2738"/>
              </p:ext>
            </p:extLst>
          </p:nvPr>
        </p:nvGraphicFramePr>
        <p:xfrm>
          <a:off x="7323436" y="13259"/>
          <a:ext cx="4868564" cy="594360"/>
        </p:xfrm>
        <a:graphic>
          <a:graphicData uri="http://schemas.openxmlformats.org/drawingml/2006/table">
            <a:tbl>
              <a:tblPr firstRow="1" firstCol="1" bandRow="1"/>
              <a:tblGrid>
                <a:gridCol w="1349399">
                  <a:extLst>
                    <a:ext uri="{9D8B030D-6E8A-4147-A177-3AD203B41FA5}">
                      <a16:colId xmlns:a16="http://schemas.microsoft.com/office/drawing/2014/main" val="60812697"/>
                    </a:ext>
                  </a:extLst>
                </a:gridCol>
                <a:gridCol w="1327181">
                  <a:extLst>
                    <a:ext uri="{9D8B030D-6E8A-4147-A177-3AD203B41FA5}">
                      <a16:colId xmlns:a16="http://schemas.microsoft.com/office/drawing/2014/main" val="3359813528"/>
                    </a:ext>
                  </a:extLst>
                </a:gridCol>
                <a:gridCol w="1159445">
                  <a:extLst>
                    <a:ext uri="{9D8B030D-6E8A-4147-A177-3AD203B41FA5}">
                      <a16:colId xmlns:a16="http://schemas.microsoft.com/office/drawing/2014/main" val="653574930"/>
                    </a:ext>
                  </a:extLst>
                </a:gridCol>
                <a:gridCol w="1032539">
                  <a:extLst>
                    <a:ext uri="{9D8B030D-6E8A-4147-A177-3AD203B41FA5}">
                      <a16:colId xmlns:a16="http://schemas.microsoft.com/office/drawing/2014/main" val="23464261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12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Aldo Caballero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FGRC0844S1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KK54000018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PW1RS329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33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Jaime Cadena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FGPC1244T100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KK99800004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v4.10-7-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05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6691F9-0ED5-45BC-9790-99B44E9FF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52732"/>
              </p:ext>
            </p:extLst>
          </p:nvPr>
        </p:nvGraphicFramePr>
        <p:xfrm>
          <a:off x="7323436" y="758416"/>
          <a:ext cx="4868562" cy="594360"/>
        </p:xfrm>
        <a:graphic>
          <a:graphicData uri="http://schemas.openxmlformats.org/drawingml/2006/table">
            <a:tbl>
              <a:tblPr firstRow="1" firstCol="1" bandRow="1"/>
              <a:tblGrid>
                <a:gridCol w="1377132">
                  <a:extLst>
                    <a:ext uri="{9D8B030D-6E8A-4147-A177-3AD203B41FA5}">
                      <a16:colId xmlns:a16="http://schemas.microsoft.com/office/drawing/2014/main" val="4174118750"/>
                    </a:ext>
                  </a:extLst>
                </a:gridCol>
                <a:gridCol w="1402793">
                  <a:extLst>
                    <a:ext uri="{9D8B030D-6E8A-4147-A177-3AD203B41FA5}">
                      <a16:colId xmlns:a16="http://schemas.microsoft.com/office/drawing/2014/main" val="1551044444"/>
                    </a:ext>
                  </a:extLst>
                </a:gridCol>
                <a:gridCol w="1648515">
                  <a:extLst>
                    <a:ext uri="{9D8B030D-6E8A-4147-A177-3AD203B41FA5}">
                      <a16:colId xmlns:a16="http://schemas.microsoft.com/office/drawing/2014/main" val="4203329674"/>
                    </a:ext>
                  </a:extLst>
                </a:gridCol>
                <a:gridCol w="440122">
                  <a:extLst>
                    <a:ext uri="{9D8B030D-6E8A-4147-A177-3AD203B41FA5}">
                      <a16:colId xmlns:a16="http://schemas.microsoft.com/office/drawing/2014/main" val="344383008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Disconnected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74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Richard Lewis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7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7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FGAC7044U10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7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KN88800116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52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Curt Young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7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FGAC7044U10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KN88800135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n/a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025160"/>
                  </a:ext>
                </a:extLst>
              </a:tr>
            </a:tbl>
          </a:graphicData>
        </a:graphic>
      </p:graphicFrame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95617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01366"/>
              </p:ext>
            </p:extLst>
          </p:nvPr>
        </p:nvGraphicFramePr>
        <p:xfrm>
          <a:off x="-1" y="3847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908616"/>
              </p:ext>
            </p:extLst>
          </p:nvPr>
        </p:nvGraphicFramePr>
        <p:xfrm>
          <a:off x="-1" y="3222475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10788</TotalTime>
  <Words>79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129</cp:revision>
  <dcterms:created xsi:type="dcterms:W3CDTF">2018-05-21T22:56:24Z</dcterms:created>
  <dcterms:modified xsi:type="dcterms:W3CDTF">2020-01-29T18:34:23Z</dcterms:modified>
</cp:coreProperties>
</file>