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2-05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2-05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7E-4C35-9798-89F9DF2A01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7E-4C35-9798-89F9DF2A01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7E-4C35-9798-89F9DF2A013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7E-4C35-9798-89F9DF2A01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7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7E-4C35-9798-89F9DF2A0130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57E-4C35-9798-89F9DF2A0130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57E-4C35-9798-89F9DF2A0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7-4613-B7B9-621DE37DF1A1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97-4613-B7B9-621DE37DF1A1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97-4613-B7B9-621DE37DF1A1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97-4613-B7B9-621DE37DF1A1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97-4613-B7B9-621DE37DF1A1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97-4613-B7B9-621DE37DF1A1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97-4613-B7B9-621DE37DF1A1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97-4613-B7B9-621DE37DF1A1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97-4613-B7B9-621DE37DF1A1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597-4613-B7B9-621DE37DF1A1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97-4613-B7B9-621DE37DF1A1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597-4613-B7B9-621DE37DF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09626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+(2)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482149"/>
              </p:ext>
            </p:extLst>
          </p:nvPr>
        </p:nvGraphicFramePr>
        <p:xfrm>
          <a:off x="4343" y="20715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610203"/>
              </p:ext>
            </p:extLst>
          </p:nvPr>
        </p:nvGraphicFramePr>
        <p:xfrm>
          <a:off x="4343" y="3256923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796657-0FE0-4F96-9AEC-D2E28E8D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31214"/>
              </p:ext>
            </p:extLst>
          </p:nvPr>
        </p:nvGraphicFramePr>
        <p:xfrm>
          <a:off x="7327779" y="5987"/>
          <a:ext cx="4859870" cy="594360"/>
        </p:xfrm>
        <a:graphic>
          <a:graphicData uri="http://schemas.openxmlformats.org/drawingml/2006/table">
            <a:tbl>
              <a:tblPr firstRow="1" firstCol="1" bandRow="1"/>
              <a:tblGrid>
                <a:gridCol w="1048453">
                  <a:extLst>
                    <a:ext uri="{9D8B030D-6E8A-4147-A177-3AD203B41FA5}">
                      <a16:colId xmlns:a16="http://schemas.microsoft.com/office/drawing/2014/main" val="4028077546"/>
                    </a:ext>
                  </a:extLst>
                </a:gridCol>
                <a:gridCol w="1290623">
                  <a:extLst>
                    <a:ext uri="{9D8B030D-6E8A-4147-A177-3AD203B41FA5}">
                      <a16:colId xmlns:a16="http://schemas.microsoft.com/office/drawing/2014/main" val="1806300180"/>
                    </a:ext>
                  </a:extLst>
                </a:gridCol>
                <a:gridCol w="1516697">
                  <a:extLst>
                    <a:ext uri="{9D8B030D-6E8A-4147-A177-3AD203B41FA5}">
                      <a16:colId xmlns:a16="http://schemas.microsoft.com/office/drawing/2014/main" val="1283132637"/>
                    </a:ext>
                  </a:extLst>
                </a:gridCol>
                <a:gridCol w="1004097">
                  <a:extLst>
                    <a:ext uri="{9D8B030D-6E8A-4147-A177-3AD203B41FA5}">
                      <a16:colId xmlns:a16="http://schemas.microsoft.com/office/drawing/2014/main" val="4207025842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2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Curt Young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FGAC7044U10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KN88800135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v4.9-6-3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34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Lisa Levy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FGRC0844S1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KK54000007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PW1RS329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2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10804</TotalTime>
  <Words>64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130</cp:revision>
  <dcterms:created xsi:type="dcterms:W3CDTF">2018-05-21T22:56:24Z</dcterms:created>
  <dcterms:modified xsi:type="dcterms:W3CDTF">2020-02-05T17:51:51Z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