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2-24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2-24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103-433D-97D7-C13B075C6D2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103-433D-97D7-C13B075C6D2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103-433D-97D7-C13B075C6D2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103-433D-97D7-C13B075C6D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7</c:v>
                </c:pt>
                <c:pt idx="2">
                  <c:v>4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03-433D-97D7-C13B075C6D28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F103-433D-97D7-C13B075C6D28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103-433D-97D7-C13B075C6D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B5-48F0-90C3-C2F46C2DAA27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B5-48F0-90C3-C2F46C2DAA27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B5-48F0-90C3-C2F46C2DAA27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B5-48F0-90C3-C2F46C2DAA27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B5-48F0-90C3-C2F46C2DAA27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B5-48F0-90C3-C2F46C2DAA27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B5-48F0-90C3-C2F46C2DAA27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B5-48F0-90C3-C2F46C2DAA27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B5-48F0-90C3-C2F46C2DAA27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B5-48F0-90C3-C2F46C2DAA27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B5-48F0-90C3-C2F46C2DAA27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0B5-48F0-90C3-C2F46C2DA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28375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465316"/>
              </p:ext>
            </p:extLst>
          </p:nvPr>
        </p:nvGraphicFramePr>
        <p:xfrm>
          <a:off x="12083" y="57060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954429"/>
              </p:ext>
            </p:extLst>
          </p:nvPr>
        </p:nvGraphicFramePr>
        <p:xfrm>
          <a:off x="12083" y="3275688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07F9F5C-3B83-45F1-8C4C-3DF1A4D61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521" y="-173571"/>
            <a:ext cx="5961380" cy="1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10891</TotalTime>
  <Words>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132</cp:revision>
  <dcterms:created xsi:type="dcterms:W3CDTF">2018-05-21T22:56:24Z</dcterms:created>
  <dcterms:modified xsi:type="dcterms:W3CDTF">2020-02-24T15:31:07Z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