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3-09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3-09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F3-44D2-A9DA-EA7D5D65345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F3-44D2-A9DA-EA7D5D65345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F3-44D2-A9DA-EA7D5D65345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F3-44D2-A9DA-EA7D5D6534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27</c:v>
                </c:pt>
                <c:pt idx="1">
                  <c:v>7</c:v>
                </c:pt>
                <c:pt idx="2">
                  <c:v>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F3-44D2-A9DA-EA7D5D65345F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4F3-44D2-A9DA-EA7D5D65345F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4F3-44D2-A9DA-EA7D5D653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7-4093-8919-FD0C239F4C24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7-4093-8919-FD0C239F4C24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87-4093-8919-FD0C239F4C24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87-4093-8919-FD0C239F4C24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87-4093-8919-FD0C239F4C24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87-4093-8919-FD0C239F4C24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87-4093-8919-FD0C239F4C24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B87-4093-8919-FD0C239F4C24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87-4093-8919-FD0C239F4C24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B87-4093-8919-FD0C239F4C24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87-4093-8919-FD0C239F4C24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B87-4093-8919-FD0C239F4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1858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573218"/>
              </p:ext>
            </p:extLst>
          </p:nvPr>
        </p:nvGraphicFramePr>
        <p:xfrm>
          <a:off x="18411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193940"/>
              </p:ext>
            </p:extLst>
          </p:nvPr>
        </p:nvGraphicFramePr>
        <p:xfrm>
          <a:off x="18411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C3E1AE-42CC-4A1F-AF12-FF1BE9C0F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67123"/>
              </p:ext>
            </p:extLst>
          </p:nvPr>
        </p:nvGraphicFramePr>
        <p:xfrm>
          <a:off x="7347604" y="26132"/>
          <a:ext cx="4844396" cy="952500"/>
        </p:xfrm>
        <a:graphic>
          <a:graphicData uri="http://schemas.openxmlformats.org/drawingml/2006/table">
            <a:tbl>
              <a:tblPr/>
              <a:tblGrid>
                <a:gridCol w="1281746">
                  <a:extLst>
                    <a:ext uri="{9D8B030D-6E8A-4147-A177-3AD203B41FA5}">
                      <a16:colId xmlns:a16="http://schemas.microsoft.com/office/drawing/2014/main" val="239636257"/>
                    </a:ext>
                  </a:extLst>
                </a:gridCol>
                <a:gridCol w="928509">
                  <a:extLst>
                    <a:ext uri="{9D8B030D-6E8A-4147-A177-3AD203B41FA5}">
                      <a16:colId xmlns:a16="http://schemas.microsoft.com/office/drawing/2014/main" val="4162407931"/>
                    </a:ext>
                  </a:extLst>
                </a:gridCol>
                <a:gridCol w="817492">
                  <a:extLst>
                    <a:ext uri="{9D8B030D-6E8A-4147-A177-3AD203B41FA5}">
                      <a16:colId xmlns:a16="http://schemas.microsoft.com/office/drawing/2014/main" val="2403330763"/>
                    </a:ext>
                  </a:extLst>
                </a:gridCol>
                <a:gridCol w="978972">
                  <a:extLst>
                    <a:ext uri="{9D8B030D-6E8A-4147-A177-3AD203B41FA5}">
                      <a16:colId xmlns:a16="http://schemas.microsoft.com/office/drawing/2014/main" val="290784564"/>
                    </a:ext>
                  </a:extLst>
                </a:gridCol>
                <a:gridCol w="837677">
                  <a:extLst>
                    <a:ext uri="{9D8B030D-6E8A-4147-A177-3AD203B41FA5}">
                      <a16:colId xmlns:a16="http://schemas.microsoft.com/office/drawing/2014/main" val="3458455839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Michale Hill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FGVH2177TF0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WB64657008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6C0B8419DC5A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PW1MA079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97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995457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Disconnected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00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4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10954</TotalTime>
  <Words>61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136</cp:revision>
  <dcterms:created xsi:type="dcterms:W3CDTF">2018-05-21T22:56:24Z</dcterms:created>
  <dcterms:modified xsi:type="dcterms:W3CDTF">2020-03-09T19:51:44Z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