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3-2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3-2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B3-47FF-A623-2F260D47B89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4B3-47FF-A623-2F260D47B89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B3-47FF-A623-2F260D47B89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B3-47FF-A623-2F260D47B8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B3-47FF-A623-2F260D47B899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4B3-47FF-A623-2F260D47B899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4B3-47FF-A623-2F260D47B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3-41C4-93B8-C7E78DACD7D7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3-41C4-93B8-C7E78DACD7D7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F3-41C4-93B8-C7E78DACD7D7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F3-41C4-93B8-C7E78DACD7D7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F3-41C4-93B8-C7E78DACD7D7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F3-41C4-93B8-C7E78DACD7D7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F3-41C4-93B8-C7E78DACD7D7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F3-41C4-93B8-C7E78DACD7D7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F3-41C4-93B8-C7E78DACD7D7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F3-41C4-93B8-C7E78DACD7D7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F3-41C4-93B8-C7E78DACD7D7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CF3-41C4-93B8-C7E78DAC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9038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0DE0A-2201-4A7D-A0FF-5527EF55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71869"/>
              </p:ext>
            </p:extLst>
          </p:nvPr>
        </p:nvGraphicFramePr>
        <p:xfrm>
          <a:off x="7341848" y="0"/>
          <a:ext cx="4850151" cy="1333500"/>
        </p:xfrm>
        <a:graphic>
          <a:graphicData uri="http://schemas.openxmlformats.org/drawingml/2006/table">
            <a:tbl>
              <a:tblPr/>
              <a:tblGrid>
                <a:gridCol w="1283269">
                  <a:extLst>
                    <a:ext uri="{9D8B030D-6E8A-4147-A177-3AD203B41FA5}">
                      <a16:colId xmlns:a16="http://schemas.microsoft.com/office/drawing/2014/main" val="1855105913"/>
                    </a:ext>
                  </a:extLst>
                </a:gridCol>
                <a:gridCol w="929612">
                  <a:extLst>
                    <a:ext uri="{9D8B030D-6E8A-4147-A177-3AD203B41FA5}">
                      <a16:colId xmlns:a16="http://schemas.microsoft.com/office/drawing/2014/main" val="2010864455"/>
                    </a:ext>
                  </a:extLst>
                </a:gridCol>
                <a:gridCol w="818463">
                  <a:extLst>
                    <a:ext uri="{9D8B030D-6E8A-4147-A177-3AD203B41FA5}">
                      <a16:colId xmlns:a16="http://schemas.microsoft.com/office/drawing/2014/main" val="1183742872"/>
                    </a:ext>
                  </a:extLst>
                </a:gridCol>
                <a:gridCol w="980135">
                  <a:extLst>
                    <a:ext uri="{9D8B030D-6E8A-4147-A177-3AD203B41FA5}">
                      <a16:colId xmlns:a16="http://schemas.microsoft.com/office/drawing/2014/main" val="4111422544"/>
                    </a:ext>
                  </a:extLst>
                </a:gridCol>
                <a:gridCol w="838672">
                  <a:extLst>
                    <a:ext uri="{9D8B030D-6E8A-4147-A177-3AD203B41FA5}">
                      <a16:colId xmlns:a16="http://schemas.microsoft.com/office/drawing/2014/main" val="5329170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91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Keck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FGVH2177TF0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WB64657011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6C0B8419D756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PW1MA079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97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Anna Provost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KK99800103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784561A72A8A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73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2073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31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Jennifer Hoover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FGVH2177TF0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WB64657004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6C0B8419D92A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PW1MA079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678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Vernon Kornegay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FGRC0844ST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KK99900064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78456182A84D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v4.9-6-3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4529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904393"/>
              </p:ext>
            </p:extLst>
          </p:nvPr>
        </p:nvGraphicFramePr>
        <p:xfrm>
          <a:off x="-18409" y="15592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361381"/>
              </p:ext>
            </p:extLst>
          </p:nvPr>
        </p:nvGraphicFramePr>
        <p:xfrm>
          <a:off x="-18409" y="3234220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10963</TotalTime>
  <Words>79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137</cp:revision>
  <dcterms:created xsi:type="dcterms:W3CDTF">2018-05-21T22:56:24Z</dcterms:created>
  <dcterms:modified xsi:type="dcterms:W3CDTF">2020-03-23T20:20:41Z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