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1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3-30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3-30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D5-4842-8516-49AFB3CF8DA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D5-4842-8516-49AFB3CF8DA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D5-4842-8516-49AFB3CF8DA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D5-4842-8516-49AFB3CF8D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D5-4842-8516-49AFB3CF8DA3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FD5-4842-8516-49AFB3CF8DA3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D5-4842-8516-49AFB3CF8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A-4602-B059-DF1A32997910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A-4602-B059-DF1A32997910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A-4602-B059-DF1A32997910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3A-4602-B059-DF1A32997910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3A-4602-B059-DF1A32997910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3A-4602-B059-DF1A32997910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3A-4602-B059-DF1A32997910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73A-4602-B059-DF1A32997910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3A-4602-B059-DF1A32997910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3A-4602-B059-DF1A32997910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3A-4602-B059-DF1A32997910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73A-4602-B059-DF1A32997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03104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939111"/>
              </p:ext>
            </p:extLst>
          </p:nvPr>
        </p:nvGraphicFramePr>
        <p:xfrm>
          <a:off x="18410" y="-25343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356560"/>
              </p:ext>
            </p:extLst>
          </p:nvPr>
        </p:nvGraphicFramePr>
        <p:xfrm>
          <a:off x="18410" y="3193285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C2AB3-0532-47DE-8EFE-94061AC8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95400"/>
              </p:ext>
            </p:extLst>
          </p:nvPr>
        </p:nvGraphicFramePr>
        <p:xfrm>
          <a:off x="7341846" y="0"/>
          <a:ext cx="4831744" cy="1143000"/>
        </p:xfrm>
        <a:graphic>
          <a:graphicData uri="http://schemas.openxmlformats.org/drawingml/2006/table">
            <a:tbl>
              <a:tblPr/>
              <a:tblGrid>
                <a:gridCol w="1278399">
                  <a:extLst>
                    <a:ext uri="{9D8B030D-6E8A-4147-A177-3AD203B41FA5}">
                      <a16:colId xmlns:a16="http://schemas.microsoft.com/office/drawing/2014/main" val="3171587872"/>
                    </a:ext>
                  </a:extLst>
                </a:gridCol>
                <a:gridCol w="926084">
                  <a:extLst>
                    <a:ext uri="{9D8B030D-6E8A-4147-A177-3AD203B41FA5}">
                      <a16:colId xmlns:a16="http://schemas.microsoft.com/office/drawing/2014/main" val="2569490978"/>
                    </a:ext>
                  </a:extLst>
                </a:gridCol>
                <a:gridCol w="815357">
                  <a:extLst>
                    <a:ext uri="{9D8B030D-6E8A-4147-A177-3AD203B41FA5}">
                      <a16:colId xmlns:a16="http://schemas.microsoft.com/office/drawing/2014/main" val="365329395"/>
                    </a:ext>
                  </a:extLst>
                </a:gridCol>
                <a:gridCol w="976415">
                  <a:extLst>
                    <a:ext uri="{9D8B030D-6E8A-4147-A177-3AD203B41FA5}">
                      <a16:colId xmlns:a16="http://schemas.microsoft.com/office/drawing/2014/main" val="1185722604"/>
                    </a:ext>
                  </a:extLst>
                </a:gridCol>
                <a:gridCol w="835489">
                  <a:extLst>
                    <a:ext uri="{9D8B030D-6E8A-4147-A177-3AD203B41FA5}">
                      <a16:colId xmlns:a16="http://schemas.microsoft.com/office/drawing/2014/main" val="3576986187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33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064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9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196239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4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Darcie Austin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FGVH21F7RW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WB51760688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6C0B8419DC17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PW1MA079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51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10990</TotalTime>
  <Words>61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138</cp:revision>
  <dcterms:created xsi:type="dcterms:W3CDTF">2018-05-21T22:56:24Z</dcterms:created>
  <dcterms:modified xsi:type="dcterms:W3CDTF">2020-03-30T14:34:31Z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