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4-22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4-22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2E-4C0C-B4CE-F8E0E94777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2E-4C0C-B4CE-F8E0E94777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2E-4C0C-B4CE-F8E0E94777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2E-4C0C-B4CE-F8E0E94777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2E-4C0C-B4CE-F8E0E947778F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32E-4C0C-B4CE-F8E0E947778F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32E-4C0C-B4CE-F8E0E9477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2-4F22-9CE2-56FFD1FB2B77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2-4F22-9CE2-56FFD1FB2B77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2-4F22-9CE2-56FFD1FB2B77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B2-4F22-9CE2-56FFD1FB2B77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B2-4F22-9CE2-56FFD1FB2B77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B2-4F22-9CE2-56FFD1FB2B77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B2-4F22-9CE2-56FFD1FB2B77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B2-4F22-9CE2-56FFD1FB2B77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B2-4F22-9CE2-56FFD1FB2B77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B2-4F22-9CE2-56FFD1FB2B77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B2-4F22-9CE2-56FFD1FB2B77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5B2-4F22-9CE2-56FFD1FB2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47449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+(-3)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7550DF-6C5C-4D80-8F83-1781ECB3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87964"/>
              </p:ext>
            </p:extLst>
          </p:nvPr>
        </p:nvGraphicFramePr>
        <p:xfrm>
          <a:off x="7359812" y="6942"/>
          <a:ext cx="4832188" cy="1524000"/>
        </p:xfrm>
        <a:graphic>
          <a:graphicData uri="http://schemas.openxmlformats.org/drawingml/2006/table">
            <a:tbl>
              <a:tblPr/>
              <a:tblGrid>
                <a:gridCol w="1278516">
                  <a:extLst>
                    <a:ext uri="{9D8B030D-6E8A-4147-A177-3AD203B41FA5}">
                      <a16:colId xmlns:a16="http://schemas.microsoft.com/office/drawing/2014/main" val="2487032659"/>
                    </a:ext>
                  </a:extLst>
                </a:gridCol>
                <a:gridCol w="926169">
                  <a:extLst>
                    <a:ext uri="{9D8B030D-6E8A-4147-A177-3AD203B41FA5}">
                      <a16:colId xmlns:a16="http://schemas.microsoft.com/office/drawing/2014/main" val="2293985520"/>
                    </a:ext>
                  </a:extLst>
                </a:gridCol>
                <a:gridCol w="815432">
                  <a:extLst>
                    <a:ext uri="{9D8B030D-6E8A-4147-A177-3AD203B41FA5}">
                      <a16:colId xmlns:a16="http://schemas.microsoft.com/office/drawing/2014/main" val="3292418195"/>
                    </a:ext>
                  </a:extLst>
                </a:gridCol>
                <a:gridCol w="976505">
                  <a:extLst>
                    <a:ext uri="{9D8B030D-6E8A-4147-A177-3AD203B41FA5}">
                      <a16:colId xmlns:a16="http://schemas.microsoft.com/office/drawing/2014/main" val="2848275897"/>
                    </a:ext>
                  </a:extLst>
                </a:gridCol>
                <a:gridCol w="835566">
                  <a:extLst>
                    <a:ext uri="{9D8B030D-6E8A-4147-A177-3AD203B41FA5}">
                      <a16:colId xmlns:a16="http://schemas.microsoft.com/office/drawing/2014/main" val="4152263665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36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139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567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7314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80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Lisa Levy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FGRC0844ST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KK99900058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78456182A7AB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68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Rudolph Fulgham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KK99800144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784561A72739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6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Lisa Levy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FGAC7044U10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KN88800131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6014B3114470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v4.10-7-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87292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710204"/>
              </p:ext>
            </p:extLst>
          </p:nvPr>
        </p:nvGraphicFramePr>
        <p:xfrm>
          <a:off x="-18410" y="40634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90756"/>
              </p:ext>
            </p:extLst>
          </p:nvPr>
        </p:nvGraphicFramePr>
        <p:xfrm>
          <a:off x="-18410" y="325926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11101</TotalTime>
  <Words>73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142</cp:revision>
  <dcterms:created xsi:type="dcterms:W3CDTF">2018-05-21T22:56:24Z</dcterms:created>
  <dcterms:modified xsi:type="dcterms:W3CDTF">2020-04-23T14:58:00Z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