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432" y="8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4-27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4-27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A3-41E2-985C-A022D813FE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A3-41E2-985C-A022D813FE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A3-41E2-985C-A022D813FE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A3-41E2-985C-A022D813FE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A3-41E2-985C-A022D813FEA6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31A3-41E2-985C-A022D813FEA6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A3-41E2-985C-A022D813F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7-4FDC-90FF-749E0C378AED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47-4FDC-90FF-749E0C378AED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47-4FDC-90FF-749E0C378AED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47-4FDC-90FF-749E0C378AED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47-4FDC-90FF-749E0C378AED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47-4FDC-90FF-749E0C378AED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47-4FDC-90FF-749E0C378AED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047-4FDC-90FF-749E0C378AED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47-4FDC-90FF-749E0C378AED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047-4FDC-90FF-749E0C378AED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47-4FDC-90FF-749E0C378AED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047-4FDC-90FF-749E0C378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2914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03449"/>
              </p:ext>
            </p:extLst>
          </p:nvPr>
        </p:nvGraphicFramePr>
        <p:xfrm>
          <a:off x="-36373" y="40634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6538"/>
              </p:ext>
            </p:extLst>
          </p:nvPr>
        </p:nvGraphicFramePr>
        <p:xfrm>
          <a:off x="-36373" y="325926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BE2086-590D-49B0-A677-9620D9302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677"/>
              </p:ext>
            </p:extLst>
          </p:nvPr>
        </p:nvGraphicFramePr>
        <p:xfrm>
          <a:off x="7359812" y="42878"/>
          <a:ext cx="4832187" cy="1287780"/>
        </p:xfrm>
        <a:graphic>
          <a:graphicData uri="http://schemas.openxmlformats.org/drawingml/2006/table">
            <a:tbl>
              <a:tblPr firstRow="1" firstCol="1" bandRow="1"/>
              <a:tblGrid>
                <a:gridCol w="1227510">
                  <a:extLst>
                    <a:ext uri="{9D8B030D-6E8A-4147-A177-3AD203B41FA5}">
                      <a16:colId xmlns:a16="http://schemas.microsoft.com/office/drawing/2014/main" val="178307048"/>
                    </a:ext>
                  </a:extLst>
                </a:gridCol>
                <a:gridCol w="1067779">
                  <a:extLst>
                    <a:ext uri="{9D8B030D-6E8A-4147-A177-3AD203B41FA5}">
                      <a16:colId xmlns:a16="http://schemas.microsoft.com/office/drawing/2014/main" val="2529873868"/>
                    </a:ext>
                  </a:extLst>
                </a:gridCol>
                <a:gridCol w="884559">
                  <a:extLst>
                    <a:ext uri="{9D8B030D-6E8A-4147-A177-3AD203B41FA5}">
                      <a16:colId xmlns:a16="http://schemas.microsoft.com/office/drawing/2014/main" val="3644117356"/>
                    </a:ext>
                  </a:extLst>
                </a:gridCol>
                <a:gridCol w="1063752">
                  <a:extLst>
                    <a:ext uri="{9D8B030D-6E8A-4147-A177-3AD203B41FA5}">
                      <a16:colId xmlns:a16="http://schemas.microsoft.com/office/drawing/2014/main" val="3024867732"/>
                    </a:ext>
                  </a:extLst>
                </a:gridCol>
                <a:gridCol w="588587">
                  <a:extLst>
                    <a:ext uri="{9D8B030D-6E8A-4147-A177-3AD203B41FA5}">
                      <a16:colId xmlns:a16="http://schemas.microsoft.com/office/drawing/2014/main" val="241857166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5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Rudolph Fulgham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FGPC1244T100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KK99800144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784561A72739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v4.10-7-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35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957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456859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Disconnected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1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65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11117</TotalTime>
  <Words>61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144</cp:revision>
  <dcterms:created xsi:type="dcterms:W3CDTF">2018-05-21T22:56:24Z</dcterms:created>
  <dcterms:modified xsi:type="dcterms:W3CDTF">2020-04-27T20:56:47Z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