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Reports\Connectivity%20Report%2005-06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Connectivity%20Report%2005-06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Report'!$DA$25:$DA$28</c:f>
              <c:numCache>
                <c:formatCode>General</c:formatCode>
                <c:ptCount val="4"/>
                <c:pt idx="0">
                  <c:v>32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'Generated Report'!$I$68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Report'!$J$68:$M$68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'Generated Report'!$I$69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Report'!$J$69:$M$69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'Generated Report'!$I$70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Report'!$J$70:$M$70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'Generated Report'!$I$71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Report'!$J$71:$M$71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'Generated Report'!$I$72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"/>
          <c:order val="5"/>
          <c:tx>
            <c:strRef>
              <c:f>'Generated Report'!$I$73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6"/>
          <c:order val="6"/>
          <c:tx>
            <c:strRef>
              <c:f>'Generated Report'!$I$74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7"/>
          <c:order val="7"/>
          <c:tx>
            <c:strRef>
              <c:f>'Generated Report'!$I$75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8"/>
          <c:order val="8"/>
          <c:tx>
            <c:strRef>
              <c:f>'Generated Report'!$I$76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32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9"/>
          <c:order val="9"/>
          <c:tx>
            <c:strRef>
              <c:f>'Generated Report'!$I$77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Report'!$J$67:$M$67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8397624"/>
        <c:axId val="479485864"/>
      </c:barChart>
      <c:catAx>
        <c:axId val="47839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9485864"/>
        <c:crosses val="autoZero"/>
        <c:auto val="1"/>
        <c:lblAlgn val="ctr"/>
        <c:lblOffset val="100"/>
        <c:noMultiLvlLbl val="0"/>
      </c:catAx>
      <c:valAx>
        <c:axId val="47948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8397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2056" y="1764460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70501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386743"/>
              </p:ext>
            </p:extLst>
          </p:nvPr>
        </p:nvGraphicFramePr>
        <p:xfrm>
          <a:off x="-14672" y="-9026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899089"/>
              </p:ext>
            </p:extLst>
          </p:nvPr>
        </p:nvGraphicFramePr>
        <p:xfrm>
          <a:off x="18409" y="3209828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7593"/>
              </p:ext>
            </p:extLst>
          </p:nvPr>
        </p:nvGraphicFramePr>
        <p:xfrm>
          <a:off x="7306275" y="784591"/>
          <a:ext cx="4885725" cy="705264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393602"/>
                <a:gridCol w="1239568"/>
                <a:gridCol w="1404534"/>
                <a:gridCol w="848021"/>
              </a:tblGrid>
              <a:tr h="2350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Vernon </a:t>
                      </a:r>
                      <a:r>
                        <a:rPr lang="en-US" sz="1100" b="0" dirty="0" err="1">
                          <a:effectLst/>
                        </a:rPr>
                        <a:t>Kornegay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FGRC0844ST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KK99900064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v4.4-2-0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50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Satish Maroju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KK99800112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v4.8-5-2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50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Brandi Herring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FGAC7044U10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KN88800120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v4.8-5-2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09176"/>
              </p:ext>
            </p:extLst>
          </p:nvPr>
        </p:nvGraphicFramePr>
        <p:xfrm>
          <a:off x="7340603" y="2632255"/>
          <a:ext cx="4851397" cy="1905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920984"/>
                <a:gridCol w="1321950"/>
                <a:gridCol w="1106453"/>
                <a:gridCol w="150201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Matt Keck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FGPC1244T100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KK99800134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PW3RS017_161005a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10306</TotalTime>
  <Words>73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94</cp:revision>
  <dcterms:created xsi:type="dcterms:W3CDTF">2018-05-21T22:56:24Z</dcterms:created>
  <dcterms:modified xsi:type="dcterms:W3CDTF">2019-05-13T16:19:41Z</dcterms:modified>
</cp:coreProperties>
</file>