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5-13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5-13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4D-4C83-9485-5DCD1BC8560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4D-4C83-9485-5DCD1BC8560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4D-4C83-9485-5DCD1BC8560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A4D-4C83-9485-5DCD1BC856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4D-4C83-9485-5DCD1BC8560D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7A4D-4C83-9485-5DCD1BC8560D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A4D-4C83-9485-5DCD1BC85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0A-4BA0-B6A1-E9C3E7502719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A-4BA0-B6A1-E9C3E7502719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0A-4BA0-B6A1-E9C3E7502719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0A-4BA0-B6A1-E9C3E7502719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0A-4BA0-B6A1-E9C3E7502719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0A-4BA0-B6A1-E9C3E7502719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0A-4BA0-B6A1-E9C3E7502719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D0A-4BA0-B6A1-E9C3E7502719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0A-4BA0-B6A1-E9C3E7502719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D0A-4BA0-B6A1-E9C3E7502719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0A-4BA0-B6A1-E9C3E7502719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D0A-4BA0-B6A1-E9C3E7502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34577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331603"/>
              </p:ext>
            </p:extLst>
          </p:nvPr>
        </p:nvGraphicFramePr>
        <p:xfrm>
          <a:off x="-36373" y="-902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598778"/>
              </p:ext>
            </p:extLst>
          </p:nvPr>
        </p:nvGraphicFramePr>
        <p:xfrm>
          <a:off x="-36373" y="320960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7BCDB-5795-4C19-B506-0004D470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3251"/>
              </p:ext>
            </p:extLst>
          </p:nvPr>
        </p:nvGraphicFramePr>
        <p:xfrm>
          <a:off x="7337506" y="-3516"/>
          <a:ext cx="4868562" cy="1143000"/>
        </p:xfrm>
        <a:graphic>
          <a:graphicData uri="http://schemas.openxmlformats.org/drawingml/2006/table">
            <a:tbl>
              <a:tblPr/>
              <a:tblGrid>
                <a:gridCol w="1288140">
                  <a:extLst>
                    <a:ext uri="{9D8B030D-6E8A-4147-A177-3AD203B41FA5}">
                      <a16:colId xmlns:a16="http://schemas.microsoft.com/office/drawing/2014/main" val="1210543548"/>
                    </a:ext>
                  </a:extLst>
                </a:gridCol>
                <a:gridCol w="933141">
                  <a:extLst>
                    <a:ext uri="{9D8B030D-6E8A-4147-A177-3AD203B41FA5}">
                      <a16:colId xmlns:a16="http://schemas.microsoft.com/office/drawing/2014/main" val="2404880504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3254576724"/>
                    </a:ext>
                  </a:extLst>
                </a:gridCol>
                <a:gridCol w="983855">
                  <a:extLst>
                    <a:ext uri="{9D8B030D-6E8A-4147-A177-3AD203B41FA5}">
                      <a16:colId xmlns:a16="http://schemas.microsoft.com/office/drawing/2014/main" val="3169189784"/>
                    </a:ext>
                  </a:extLst>
                </a:gridCol>
                <a:gridCol w="841856">
                  <a:extLst>
                    <a:ext uri="{9D8B030D-6E8A-4147-A177-3AD203B41FA5}">
                      <a16:colId xmlns:a16="http://schemas.microsoft.com/office/drawing/2014/main" val="978882767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Curt Young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FGAC7044U10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KN88800135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6014B313519D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v4.9-6-3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66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149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32368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7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0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11141</TotalTime>
  <Words>61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147</cp:revision>
  <dcterms:created xsi:type="dcterms:W3CDTF">2018-05-21T22:56:24Z</dcterms:created>
  <dcterms:modified xsi:type="dcterms:W3CDTF">2020-05-13T19:31:47Z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