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5-20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</c:ser>
        <c:ser>
          <c:idx val="11"/>
          <c:order val="1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2"/>
          <c:order val="2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</c:ser>
        <c:ser>
          <c:idx val="1"/>
          <c:order val="11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12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13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"/>
          <c:order val="14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5"/>
          <c:order val="15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6"/>
          <c:order val="16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7"/>
          <c:order val="17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8"/>
          <c:order val="18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9"/>
          <c:order val="19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9BBB59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9367792"/>
        <c:axId val="299361128"/>
      </c:barChart>
      <c:catAx>
        <c:axId val="29936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9361128"/>
        <c:crosses val="autoZero"/>
        <c:auto val="1"/>
        <c:lblAlgn val="ctr"/>
        <c:lblOffset val="100"/>
        <c:noMultiLvlLbl val="0"/>
      </c:catAx>
      <c:valAx>
        <c:axId val="299361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936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Report'!$DB$25:$DB$28</c:f>
              <c:numCache>
                <c:formatCode>General</c:formatCode>
                <c:ptCount val="4"/>
                <c:pt idx="0">
                  <c:v>31</c:v>
                </c:pt>
                <c:pt idx="1">
                  <c:v>7</c:v>
                </c:pt>
                <c:pt idx="2">
                  <c:v>8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44936" y="130286"/>
            <a:ext cx="1291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2056" y="1764460"/>
            <a:ext cx="1317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Disconnect</a:t>
            </a:r>
          </a:p>
        </p:txBody>
      </p:sp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13992"/>
              </p:ext>
            </p:extLst>
          </p:nvPr>
        </p:nvGraphicFramePr>
        <p:xfrm>
          <a:off x="7582362" y="3622492"/>
          <a:ext cx="4347399" cy="22245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00971"/>
                <a:gridCol w="1118446"/>
                <a:gridCol w="747443"/>
                <a:gridCol w="980539"/>
              </a:tblGrid>
              <a:tr h="38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Last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Change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This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Total Connected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Additions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Dropped off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2-in-1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Radical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Stromboli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Dehum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760754"/>
              </p:ext>
            </p:extLst>
          </p:nvPr>
        </p:nvGraphicFramePr>
        <p:xfrm>
          <a:off x="-17164" y="-46673"/>
          <a:ext cx="7305029" cy="3284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499208"/>
              </p:ext>
            </p:extLst>
          </p:nvPr>
        </p:nvGraphicFramePr>
        <p:xfrm>
          <a:off x="-33082" y="3237470"/>
          <a:ext cx="7320947" cy="362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0289"/>
              </p:ext>
            </p:extLst>
          </p:nvPr>
        </p:nvGraphicFramePr>
        <p:xfrm>
          <a:off x="7340603" y="958782"/>
          <a:ext cx="4851397" cy="27054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042344"/>
                <a:gridCol w="1356649"/>
                <a:gridCol w="1286803"/>
                <a:gridCol w="1165601"/>
              </a:tblGrid>
              <a:tr h="270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Lisa Levy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FGRC0844S1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KK54000007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PW1RS329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22287"/>
              </p:ext>
            </p:extLst>
          </p:nvPr>
        </p:nvGraphicFramePr>
        <p:xfrm>
          <a:off x="7323438" y="2460664"/>
          <a:ext cx="4868562" cy="43212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54837"/>
                <a:gridCol w="1376202"/>
                <a:gridCol w="1177605"/>
                <a:gridCol w="1059918"/>
              </a:tblGrid>
              <a:tr h="2298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Craig Nistler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FGVH2177TF0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WB70455639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PW1MA079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022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Satish Maroju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FGPC1244T100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KK99800112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v4.8-5-2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10310</TotalTime>
  <Words>68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95</cp:revision>
  <dcterms:created xsi:type="dcterms:W3CDTF">2018-05-21T22:56:24Z</dcterms:created>
  <dcterms:modified xsi:type="dcterms:W3CDTF">2019-05-20T23:33:29Z</dcterms:modified>
</cp:coreProperties>
</file>