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Report'!$DC$25:$DC$28</c:f>
              <c:numCache>
                <c:formatCode>General</c:formatCode>
                <c:ptCount val="4"/>
                <c:pt idx="0">
                  <c:v>30</c:v>
                </c:pt>
                <c:pt idx="1">
                  <c:v>8</c:v>
                </c:pt>
                <c:pt idx="2">
                  <c:v>7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11"/>
          <c:order val="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Report'!$I$72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Report'!$J$72:$M$72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1"/>
          <c:order val="11"/>
          <c:tx>
            <c:strRef>
              <c:f>'Generated Report'!$I$73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Report'!$J$73:$M$73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12"/>
          <c:tx>
            <c:strRef>
              <c:f>'Generated Report'!$I$74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Report'!$J$74:$M$74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13"/>
          <c:tx>
            <c:strRef>
              <c:f>'Generated Report'!$I$75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Report'!$J$75:$M$75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4"/>
          <c:order val="14"/>
          <c:tx>
            <c:strRef>
              <c:f>'Generated Report'!$I$76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Report'!$J$76:$M$76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5"/>
          <c:order val="15"/>
          <c:tx>
            <c:strRef>
              <c:f>'Generated Report'!$I$77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Report'!$J$77:$M$77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6"/>
          <c:order val="16"/>
          <c:tx>
            <c:strRef>
              <c:f>'Generated Report'!$I$78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Report'!$J$78:$M$78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7"/>
          <c:order val="17"/>
          <c:tx>
            <c:strRef>
              <c:f>'Generated Report'!$I$79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Report'!$J$79:$M$79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8"/>
          <c:order val="18"/>
          <c:tx>
            <c:strRef>
              <c:f>'Generated Report'!$I$80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Report'!$J$80:$M$80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9"/>
          <c:order val="19"/>
          <c:tx>
            <c:strRef>
              <c:f>'Generated Report'!$I$81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9BBB59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Report'!$J$70:$M$70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Report'!$J$81:$M$81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962720"/>
        <c:axId val="421954488"/>
      </c:barChart>
      <c:catAx>
        <c:axId val="4219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54488"/>
        <c:crosses val="autoZero"/>
        <c:auto val="1"/>
        <c:lblAlgn val="ctr"/>
        <c:lblOffset val="100"/>
        <c:noMultiLvlLbl val="0"/>
      </c:catAx>
      <c:valAx>
        <c:axId val="42195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196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44936" y="130286"/>
            <a:ext cx="129146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Reconnect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2056" y="1764460"/>
            <a:ext cx="1317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Disconnect</a:t>
            </a:r>
          </a:p>
        </p:txBody>
      </p:sp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35907"/>
              </p:ext>
            </p:extLst>
          </p:nvPr>
        </p:nvGraphicFramePr>
        <p:xfrm>
          <a:off x="7582362" y="3622492"/>
          <a:ext cx="4347399" cy="22245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00971"/>
                <a:gridCol w="1118446"/>
                <a:gridCol w="747443"/>
                <a:gridCol w="980539"/>
              </a:tblGrid>
              <a:tr h="389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Last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Change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This Week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0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Total Connected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Additions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Dropped off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2-in-1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Radical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Stromboli RAC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+(-1)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Dehum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+(1)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452575"/>
              </p:ext>
            </p:extLst>
          </p:nvPr>
        </p:nvGraphicFramePr>
        <p:xfrm>
          <a:off x="19655" y="58689"/>
          <a:ext cx="7320947" cy="311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280709"/>
              </p:ext>
            </p:extLst>
          </p:nvPr>
        </p:nvGraphicFramePr>
        <p:xfrm>
          <a:off x="19654" y="3169755"/>
          <a:ext cx="7305029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80442"/>
              </p:ext>
            </p:extLst>
          </p:nvPr>
        </p:nvGraphicFramePr>
        <p:xfrm>
          <a:off x="7322194" y="812064"/>
          <a:ext cx="4869806" cy="75985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92138"/>
                <a:gridCol w="1226441"/>
                <a:gridCol w="1466059"/>
                <a:gridCol w="885168"/>
              </a:tblGrid>
              <a:tr h="253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Theresa Knight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FGRC0844ST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KK99900003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v4.8-5-2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3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Phil Scheer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FGRC0844ST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KK99900027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v4.8-5-2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53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 Burns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FGAC7044U10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KN88800112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v4.8-5-2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8373"/>
              </p:ext>
            </p:extLst>
          </p:nvPr>
        </p:nvGraphicFramePr>
        <p:xfrm>
          <a:off x="7340602" y="2517349"/>
          <a:ext cx="4851398" cy="65240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28995"/>
                <a:gridCol w="1265259"/>
                <a:gridCol w="1082672"/>
                <a:gridCol w="974472"/>
              </a:tblGrid>
              <a:tr h="2265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David Keck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FGPC1244T100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</a:rPr>
                        <a:t>KK99800124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v4.9-6-3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65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Judy Tanner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FGRC0844ST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KK99900015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v4.9-6-3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93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Thomas Josefsson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FGVH21F7RW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WB51760694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PW1MA079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10319</TotalTime>
  <Words>83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96</cp:revision>
  <dcterms:created xsi:type="dcterms:W3CDTF">2018-05-21T22:56:24Z</dcterms:created>
  <dcterms:modified xsi:type="dcterms:W3CDTF">2019-05-29T14:02:39Z</dcterms:modified>
</cp:coreProperties>
</file>