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Reports\Connectivity%20Report%2006-28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Reports\Connectivity%20Report%2006-28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Report'!$DG$25:$DG$28</c:f>
              <c:numCache>
                <c:formatCode>General</c:formatCode>
                <c:ptCount val="4"/>
                <c:pt idx="0">
                  <c:v>30</c:v>
                </c:pt>
                <c:pt idx="1">
                  <c:v>11</c:v>
                </c:pt>
                <c:pt idx="2">
                  <c:v>6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Report'!$I$71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Report'!$J$71:$M$71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12</c:v>
                </c:pt>
              </c:numCache>
            </c:numRef>
          </c:val>
        </c:ser>
        <c:ser>
          <c:idx val="11"/>
          <c:order val="1"/>
          <c:tx>
            <c:strRef>
              <c:f>'Generated Report'!$I$72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Report'!$J$72:$M$72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2"/>
          <c:order val="2"/>
          <c:tx>
            <c:strRef>
              <c:f>'Generated Report'!$I$73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Report'!$J$73:$M$73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Report'!$I$74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Report'!$J$74:$M$74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Report'!$I$75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Report'!$J$75:$M$75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Report'!$I$76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Report'!$J$76:$M$76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6"/>
          <c:order val="6"/>
          <c:tx>
            <c:strRef>
              <c:f>'Generated Report'!$I$77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Report'!$J$77:$M$77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Report'!$I$78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Report'!$J$78:$M$78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Report'!$I$79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Report'!$J$79:$M$79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Report'!$I$80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Report'!$J$80:$M$80</c:f>
              <c:numCache>
                <c:formatCode>General</c:formatCode>
                <c:ptCount val="4"/>
                <c:pt idx="0">
                  <c:v>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Report'!$I$81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Report'!$J$81:$M$81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5997968"/>
        <c:axId val="345992872"/>
      </c:barChart>
      <c:catAx>
        <c:axId val="34599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45992872"/>
        <c:crosses val="autoZero"/>
        <c:auto val="1"/>
        <c:lblAlgn val="ctr"/>
        <c:lblOffset val="100"/>
        <c:noMultiLvlLbl val="0"/>
      </c:catAx>
      <c:valAx>
        <c:axId val="345992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4599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2019-06-28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44936" y="130286"/>
            <a:ext cx="12914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Reconnect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9178" y="1715033"/>
            <a:ext cx="13172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Disconnect</a:t>
            </a:r>
          </a:p>
        </p:txBody>
      </p:sp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69388"/>
              </p:ext>
            </p:extLst>
          </p:nvPr>
        </p:nvGraphicFramePr>
        <p:xfrm>
          <a:off x="7582362" y="3622492"/>
          <a:ext cx="4347399" cy="222451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00971"/>
                <a:gridCol w="1118446"/>
                <a:gridCol w="747443"/>
                <a:gridCol w="980539"/>
              </a:tblGrid>
              <a:tr h="3890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Last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Change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This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Total Connected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58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Additions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Dropped off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2-in-1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Radical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Stromboli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Dehum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763711"/>
              </p:ext>
            </p:extLst>
          </p:nvPr>
        </p:nvGraphicFramePr>
        <p:xfrm>
          <a:off x="0" y="0"/>
          <a:ext cx="7320947" cy="311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3772276"/>
              </p:ext>
            </p:extLst>
          </p:nvPr>
        </p:nvGraphicFramePr>
        <p:xfrm>
          <a:off x="27615" y="3257539"/>
          <a:ext cx="7305029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42265"/>
              </p:ext>
            </p:extLst>
          </p:nvPr>
        </p:nvGraphicFramePr>
        <p:xfrm>
          <a:off x="7320947" y="934238"/>
          <a:ext cx="4871053" cy="34617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85074"/>
                <a:gridCol w="1322173"/>
                <a:gridCol w="1498133"/>
                <a:gridCol w="765673"/>
              </a:tblGrid>
              <a:tr h="1785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Robin Placke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FGRC0844ST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KK99900047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v4.8-5-2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90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Aldo Caballero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FGPC1244T100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KK99800098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v4.9-6-3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10419</TotalTime>
  <Words>63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102</cp:revision>
  <dcterms:created xsi:type="dcterms:W3CDTF">2018-05-21T22:56:24Z</dcterms:created>
  <dcterms:modified xsi:type="dcterms:W3CDTF">2019-06-28T19:37:26Z</dcterms:modified>
</cp:coreProperties>
</file>