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Connectivity%20Report%2007-01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Connectivity%20Report%2007-01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Report'!$DH$25:$DH$28</c:f>
              <c:numCache>
                <c:formatCode>General</c:formatCode>
                <c:ptCount val="4"/>
                <c:pt idx="0">
                  <c:v>30</c:v>
                </c:pt>
                <c:pt idx="1">
                  <c:v>9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299816"/>
        <c:axId val="496300208"/>
      </c:barChart>
      <c:catAx>
        <c:axId val="49629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6300208"/>
        <c:crosses val="autoZero"/>
        <c:auto val="1"/>
        <c:lblAlgn val="ctr"/>
        <c:lblOffset val="100"/>
        <c:noMultiLvlLbl val="0"/>
      </c:catAx>
      <c:valAx>
        <c:axId val="4963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629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5130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955332"/>
              </p:ext>
            </p:extLst>
          </p:nvPr>
        </p:nvGraphicFramePr>
        <p:xfrm>
          <a:off x="1245" y="-9027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849358"/>
              </p:ext>
            </p:extLst>
          </p:nvPr>
        </p:nvGraphicFramePr>
        <p:xfrm>
          <a:off x="36819" y="3235734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74577"/>
              </p:ext>
            </p:extLst>
          </p:nvPr>
        </p:nvGraphicFramePr>
        <p:xfrm>
          <a:off x="7321157" y="2527748"/>
          <a:ext cx="4869808" cy="6705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96338"/>
                <a:gridCol w="1243140"/>
                <a:gridCol w="1170278"/>
                <a:gridCol w="1060052"/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Theresa Knight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KK99900003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v4.8-5-2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Lisa Levy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FGRC0844S1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KK54000007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PW1RS329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10437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103</cp:revision>
  <dcterms:created xsi:type="dcterms:W3CDTF">2018-05-21T22:56:24Z</dcterms:created>
  <dcterms:modified xsi:type="dcterms:W3CDTF">2019-07-01T21:10:06Z</dcterms:modified>
</cp:coreProperties>
</file>