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Connectivity%20Report%2008-05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08-05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Report'!$I$71:$L$71</c:f>
              <c:strCache>
                <c:ptCount val="4"/>
                <c:pt idx="0">
                  <c:v>v4.9-6-3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Report'!$M$70:$P$70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Report'!$M$71:$P$71</c:f>
              <c:numCache>
                <c:formatCode>General</c:formatCode>
                <c:ptCount val="4"/>
                <c:pt idx="0">
                  <c:v>0</c:v>
                </c:pt>
                <c:pt idx="1">
                  <c:v>5</c:v>
                </c:pt>
                <c:pt idx="2">
                  <c:v>6</c:v>
                </c:pt>
                <c:pt idx="3">
                  <c:v>11</c:v>
                </c:pt>
              </c:numCache>
            </c:numRef>
          </c:val>
        </c:ser>
        <c:ser>
          <c:idx val="11"/>
          <c:order val="1"/>
          <c:tx>
            <c:strRef>
              <c:f>'Generated Report'!$I$72:$L$72</c:f>
              <c:strCache>
                <c:ptCount val="4"/>
                <c:pt idx="0">
                  <c:v>v4.8-5-2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Report'!$M$70:$P$70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Report'!$M$72:$P$72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ser>
          <c:idx val="12"/>
          <c:order val="2"/>
          <c:tx>
            <c:strRef>
              <c:f>'Generated Report'!$I$73:$L$73</c:f>
              <c:strCache>
                <c:ptCount val="4"/>
                <c:pt idx="0">
                  <c:v>v4.6-4-2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Report'!$M$70:$P$70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Report'!$M$73:$P$73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3"/>
          <c:order val="3"/>
          <c:tx>
            <c:strRef>
              <c:f>'Generated Report'!$I$74:$L$74</c:f>
              <c:strCache>
                <c:ptCount val="4"/>
                <c:pt idx="0">
                  <c:v>v4.5-5-1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Report'!$M$70:$P$70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Report'!$M$74:$P$74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4"/>
          <c:order val="4"/>
          <c:tx>
            <c:strRef>
              <c:f>'Generated Report'!$I$75:$L$75</c:f>
              <c:strCache>
                <c:ptCount val="4"/>
                <c:pt idx="0">
                  <c:v>v4.5-3b-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Report'!$M$70:$P$70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Report'!$M$75:$P$75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5"/>
          <c:order val="5"/>
          <c:tx>
            <c:strRef>
              <c:f>'Generated Report'!$I$76:$L$76</c:f>
              <c:strCache>
                <c:ptCount val="4"/>
                <c:pt idx="0">
                  <c:v>v4.4-2-0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Report'!$M$70:$P$70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Report'!$M$76:$P$76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ser>
          <c:idx val="16"/>
          <c:order val="6"/>
          <c:tx>
            <c:strRef>
              <c:f>'Generated Report'!$I$77:$L$77</c:f>
              <c:strCache>
                <c:ptCount val="4"/>
                <c:pt idx="0">
                  <c:v>v4.3-1.0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Report'!$M$70:$P$70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Report'!$M$77:$P$77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7"/>
          <c:order val="7"/>
          <c:tx>
            <c:strRef>
              <c:f>'Generated Report'!$I$78:$L$78</c:f>
              <c:strCache>
                <c:ptCount val="4"/>
                <c:pt idx="0">
                  <c:v>PW1RS329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Report'!$M$70:$P$70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Report'!$M$78:$P$78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8"/>
          <c:order val="8"/>
          <c:tx>
            <c:strRef>
              <c:f>'Generated Report'!$I$79:$L$79</c:f>
              <c:strCache>
                <c:ptCount val="4"/>
                <c:pt idx="0">
                  <c:v>PW3RS017_161005a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Report'!$M$70:$P$70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Report'!$M$79:$P$79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9"/>
          <c:order val="9"/>
          <c:tx>
            <c:strRef>
              <c:f>'Generated Report'!$I$80:$L$80</c:f>
              <c:strCache>
                <c:ptCount val="4"/>
                <c:pt idx="0">
                  <c:v>PW1MA079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Report'!$M$70:$P$70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Report'!$M$80:$P$80</c:f>
              <c:numCache>
                <c:formatCode>General</c:formatCode>
                <c:ptCount val="4"/>
                <c:pt idx="0">
                  <c:v>29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0"/>
          <c:order val="10"/>
          <c:tx>
            <c:strRef>
              <c:f>'Generated Report'!$I$81:$L$81</c:f>
              <c:strCache>
                <c:ptCount val="4"/>
                <c:pt idx="0">
                  <c:v>PW1MA076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Report'!$M$70:$P$70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Report'!$M$81:$P$81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09580928"/>
        <c:axId val="309585632"/>
      </c:barChart>
      <c:catAx>
        <c:axId val="30958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9585632"/>
        <c:crosses val="autoZero"/>
        <c:auto val="1"/>
        <c:lblAlgn val="ctr"/>
        <c:lblOffset val="100"/>
        <c:noMultiLvlLbl val="0"/>
      </c:catAx>
      <c:valAx>
        <c:axId val="30958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9580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Report'!$J$25:$J$28</c:f>
              <c:numCache>
                <c:formatCode>General</c:formatCode>
                <c:ptCount val="4"/>
                <c:pt idx="0">
                  <c:v>29</c:v>
                </c:pt>
                <c:pt idx="1">
                  <c:v>9</c:v>
                </c:pt>
                <c:pt idx="2">
                  <c:v>6</c:v>
                </c:pt>
                <c:pt idx="3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2019-08-06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2019-08-06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2019-08-06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2019-08-06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56113"/>
              </p:ext>
            </p:extLst>
          </p:nvPr>
        </p:nvGraphicFramePr>
        <p:xfrm>
          <a:off x="8041718" y="3849763"/>
          <a:ext cx="3411310" cy="1741805"/>
        </p:xfrm>
        <a:graphic>
          <a:graphicData uri="http://schemas.openxmlformats.org/drawingml/2006/table">
            <a:tbl>
              <a:tblPr firstRow="1" firstCol="1" bandRow="1"/>
              <a:tblGrid>
                <a:gridCol w="1539240"/>
                <a:gridCol w="669346"/>
                <a:gridCol w="683260"/>
                <a:gridCol w="519464"/>
              </a:tblGrid>
              <a:tr h="341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Last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Change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This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Total 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+(-1)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Additions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Dropped 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2-in-1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+(-1)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Radical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+(0)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Stromboli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+(0)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Dehum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+(0)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824550"/>
              </p:ext>
            </p:extLst>
          </p:nvPr>
        </p:nvGraphicFramePr>
        <p:xfrm>
          <a:off x="-18410" y="3237470"/>
          <a:ext cx="7305029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463394"/>
              </p:ext>
            </p:extLst>
          </p:nvPr>
        </p:nvGraphicFramePr>
        <p:xfrm>
          <a:off x="-18410" y="0"/>
          <a:ext cx="7320947" cy="311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1230" y="-7778"/>
            <a:ext cx="4986732" cy="236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10480</TotalTime>
  <Words>51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107</cp:revision>
  <dcterms:created xsi:type="dcterms:W3CDTF">2018-05-21T22:56:24Z</dcterms:created>
  <dcterms:modified xsi:type="dcterms:W3CDTF">2019-08-06T23:23:58Z</dcterms:modified>
</cp:coreProperties>
</file>