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8-12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8-12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Report'!$I$71:$M$71</c:f>
              <c:strCache>
                <c:ptCount val="5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Report'!$N$71:$Q$71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11</c:v>
                </c:pt>
              </c:numCache>
            </c:numRef>
          </c:val>
        </c:ser>
        <c:ser>
          <c:idx val="11"/>
          <c:order val="1"/>
          <c:tx>
            <c:strRef>
              <c:f>'Generated Report'!$I$72:$M$72</c:f>
              <c:strCache>
                <c:ptCount val="5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Report'!$N$72:$Q$72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Report'!$I$73:$M$73</c:f>
              <c:strCache>
                <c:ptCount val="5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Report'!$N$73:$Q$73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Report'!$I$74:$M$74</c:f>
              <c:strCache>
                <c:ptCount val="5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Report'!$N$74:$Q$74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Report'!$I$75:$M$75</c:f>
              <c:strCache>
                <c:ptCount val="5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Report'!$N$75:$Q$75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Report'!$I$76:$M$76</c:f>
              <c:strCache>
                <c:ptCount val="5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Report'!$N$76:$Q$76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Report'!$I$77:$M$77</c:f>
              <c:strCache>
                <c:ptCount val="5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Report'!$N$77:$Q$77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Report'!$I$78:$M$78</c:f>
              <c:strCache>
                <c:ptCount val="5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Report'!$N$78:$Q$78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Report'!$I$79:$M$79</c:f>
              <c:strCache>
                <c:ptCount val="5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Report'!$N$79:$Q$79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Report'!$I$80:$M$80</c:f>
              <c:strCache>
                <c:ptCount val="5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Report'!$N$80:$Q$80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Report'!$I$81:$M$81</c:f>
              <c:strCache>
                <c:ptCount val="5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Report'!$N$70:$Q$70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Report'!$N$81:$Q$81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9562184"/>
        <c:axId val="469563752"/>
      </c:barChart>
      <c:catAx>
        <c:axId val="46956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9563752"/>
        <c:crosses val="autoZero"/>
        <c:auto val="1"/>
        <c:lblAlgn val="ctr"/>
        <c:lblOffset val="100"/>
        <c:noMultiLvlLbl val="0"/>
      </c:catAx>
      <c:valAx>
        <c:axId val="46956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956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9</c:v>
                </c:pt>
                <c:pt idx="2">
                  <c:v>6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51401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273269"/>
              </p:ext>
            </p:extLst>
          </p:nvPr>
        </p:nvGraphicFramePr>
        <p:xfrm>
          <a:off x="1" y="3239274"/>
          <a:ext cx="7290924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759905"/>
              </p:ext>
            </p:extLst>
          </p:nvPr>
        </p:nvGraphicFramePr>
        <p:xfrm>
          <a:off x="19051" y="124599"/>
          <a:ext cx="7304388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953" y="-208610"/>
            <a:ext cx="5033524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10482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108</cp:revision>
  <dcterms:created xsi:type="dcterms:W3CDTF">2018-05-21T22:56:24Z</dcterms:created>
  <dcterms:modified xsi:type="dcterms:W3CDTF">2019-08-12T23:15:32Z</dcterms:modified>
</cp:coreProperties>
</file>