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Connectivity%20Report%2008-20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08-20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Report'!$E$71</c:f>
              <c:strCache>
                <c:ptCount val="1"/>
                <c:pt idx="0">
                  <c:v>v4.9-6-3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Report'!$F$71:$I$71</c:f>
              <c:numCache>
                <c:formatCode>General</c:formatCode>
                <c:ptCount val="4"/>
                <c:pt idx="0">
                  <c:v>0</c:v>
                </c:pt>
                <c:pt idx="1">
                  <c:v>5</c:v>
                </c:pt>
                <c:pt idx="2">
                  <c:v>6</c:v>
                </c:pt>
                <c:pt idx="3">
                  <c:v>12</c:v>
                </c:pt>
              </c:numCache>
            </c:numRef>
          </c:val>
        </c:ser>
        <c:ser>
          <c:idx val="11"/>
          <c:order val="1"/>
          <c:tx>
            <c:strRef>
              <c:f>'Generated Report'!$E$72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Report'!$F$72:$I$72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2"/>
          <c:order val="2"/>
          <c:tx>
            <c:strRef>
              <c:f>'Generated Report'!$E$73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Report'!$F$73:$I$73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3"/>
          <c:order val="3"/>
          <c:tx>
            <c:strRef>
              <c:f>'Generated Report'!$E$74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Report'!$F$74:$I$74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4"/>
          <c:order val="4"/>
          <c:tx>
            <c:strRef>
              <c:f>'Generated Report'!$E$75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Report'!$F$75:$I$75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5"/>
          <c:order val="5"/>
          <c:tx>
            <c:strRef>
              <c:f>'Generated Report'!$E$76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Report'!$F$76:$I$76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ser>
          <c:idx val="16"/>
          <c:order val="6"/>
          <c:tx>
            <c:strRef>
              <c:f>'Generated Report'!$E$77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Report'!$F$77:$I$77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7"/>
          <c:order val="7"/>
          <c:tx>
            <c:strRef>
              <c:f>'Generated Report'!$E$78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Report'!$F$78:$I$78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8"/>
          <c:order val="8"/>
          <c:tx>
            <c:strRef>
              <c:f>'Generated Report'!$E$79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Report'!$F$79:$I$79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9"/>
          <c:order val="9"/>
          <c:tx>
            <c:strRef>
              <c:f>'Generated Report'!$E$80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Report'!$F$80:$I$80</c:f>
              <c:numCache>
                <c:formatCode>General</c:formatCode>
                <c:ptCount val="4"/>
                <c:pt idx="0">
                  <c:v>28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0"/>
          <c:order val="10"/>
          <c:tx>
            <c:strRef>
              <c:f>'Generated Report'!$E$81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Report'!$F$81:$I$81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6597288"/>
        <c:axId val="426597680"/>
      </c:barChart>
      <c:catAx>
        <c:axId val="426597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26597680"/>
        <c:crosses val="autoZero"/>
        <c:auto val="1"/>
        <c:lblAlgn val="ctr"/>
        <c:lblOffset val="100"/>
        <c:noMultiLvlLbl val="0"/>
      </c:catAx>
      <c:valAx>
        <c:axId val="42659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26597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Report'!$J$25:$J$28</c:f>
              <c:numCache>
                <c:formatCode>General</c:formatCode>
                <c:ptCount val="4"/>
                <c:pt idx="0">
                  <c:v>28</c:v>
                </c:pt>
                <c:pt idx="1">
                  <c:v>9</c:v>
                </c:pt>
                <c:pt idx="2">
                  <c:v>6</c:v>
                </c:pt>
                <c:pt idx="3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2019-08-20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495502"/>
              </p:ext>
            </p:extLst>
          </p:nvPr>
        </p:nvGraphicFramePr>
        <p:xfrm>
          <a:off x="8041718" y="3849763"/>
          <a:ext cx="3411310" cy="1741805"/>
        </p:xfrm>
        <a:graphic>
          <a:graphicData uri="http://schemas.openxmlformats.org/drawingml/2006/table">
            <a:tbl>
              <a:tblPr firstRow="1" firstCol="1" bandRow="1"/>
              <a:tblGrid>
                <a:gridCol w="1539240"/>
                <a:gridCol w="669346"/>
                <a:gridCol w="683260"/>
                <a:gridCol w="519464"/>
              </a:tblGrid>
              <a:tr h="341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Last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This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Additions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Dropped 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2-in-1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Radical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Stromboli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Dehum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473841"/>
              </p:ext>
            </p:extLst>
          </p:nvPr>
        </p:nvGraphicFramePr>
        <p:xfrm>
          <a:off x="0" y="3237470"/>
          <a:ext cx="7258469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0693260"/>
              </p:ext>
            </p:extLst>
          </p:nvPr>
        </p:nvGraphicFramePr>
        <p:xfrm>
          <a:off x="19051" y="0"/>
          <a:ext cx="7271874" cy="311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5894" y="-9026"/>
            <a:ext cx="5020703" cy="14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10533</TotalTime>
  <Words>53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111</cp:revision>
  <dcterms:created xsi:type="dcterms:W3CDTF">2018-05-21T22:56:24Z</dcterms:created>
  <dcterms:modified xsi:type="dcterms:W3CDTF">2019-08-20T21:56:48Z</dcterms:modified>
</cp:coreProperties>
</file>