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8-28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8-28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Report'!$F$71:$I$71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12</c:v>
                </c:pt>
              </c:numCache>
            </c:numRef>
          </c:val>
        </c:ser>
        <c:ser>
          <c:idx val="11"/>
          <c:order val="1"/>
          <c:tx>
            <c:strRef>
              <c:f>'Generated Report'!$E$72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Report'!$F$72:$I$72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2"/>
          <c:order val="2"/>
          <c:tx>
            <c:strRef>
              <c:f>'Generated Report'!$E$73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Report'!$F$73:$I$73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Report'!$E$77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9389728"/>
        <c:axId val="489390512"/>
      </c:barChart>
      <c:catAx>
        <c:axId val="48938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9390512"/>
        <c:crosses val="autoZero"/>
        <c:auto val="1"/>
        <c:lblAlgn val="ctr"/>
        <c:lblOffset val="100"/>
        <c:noMultiLvlLbl val="0"/>
      </c:catAx>
      <c:valAx>
        <c:axId val="48939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938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28</c:v>
                </c:pt>
                <c:pt idx="1">
                  <c:v>9</c:v>
                </c:pt>
                <c:pt idx="2">
                  <c:v>5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2019-08-28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38" y="-10762"/>
            <a:ext cx="5041557" cy="586000"/>
          </a:xfrm>
          <a:prstGeom prst="rect">
            <a:avLst/>
          </a:prstGeom>
        </p:spPr>
      </p:pic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50942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019820"/>
              </p:ext>
            </p:extLst>
          </p:nvPr>
        </p:nvGraphicFramePr>
        <p:xfrm>
          <a:off x="0" y="3237469"/>
          <a:ext cx="7410588" cy="362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855777"/>
              </p:ext>
            </p:extLst>
          </p:nvPr>
        </p:nvGraphicFramePr>
        <p:xfrm>
          <a:off x="-68379" y="-9027"/>
          <a:ext cx="7424273" cy="3246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10545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112</cp:revision>
  <dcterms:created xsi:type="dcterms:W3CDTF">2018-05-21T22:56:24Z</dcterms:created>
  <dcterms:modified xsi:type="dcterms:W3CDTF">2019-08-28T23:28:53Z</dcterms:modified>
</cp:coreProperties>
</file>