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9-04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9-04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Report'!$E$71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Report'!$F$71:$I$71</c:f>
              <c:numCache>
                <c:formatCode>General</c:formatCode>
                <c:ptCount val="4"/>
                <c:pt idx="0">
                  <c:v>0</c:v>
                </c:pt>
                <c:pt idx="1">
                  <c:v>5</c:v>
                </c:pt>
                <c:pt idx="2">
                  <c:v>5</c:v>
                </c:pt>
                <c:pt idx="3">
                  <c:v>11</c:v>
                </c:pt>
              </c:numCache>
            </c:numRef>
          </c:val>
        </c:ser>
        <c:ser>
          <c:idx val="11"/>
          <c:order val="1"/>
          <c:tx>
            <c:strRef>
              <c:f>'Generated Report'!$E$72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Report'!$F$72:$I$72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2"/>
          <c:order val="2"/>
          <c:tx>
            <c:strRef>
              <c:f>'Generated Report'!$E$73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Report'!$F$73:$I$73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Report'!$E$74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Report'!$E$75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Report'!$E$76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6"/>
          <c:order val="6"/>
          <c:tx>
            <c:strRef>
              <c:f>'Generated Report'!$E$77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Report'!$E$78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Report'!$E$79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Report'!$E$80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28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Report'!$E$81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4905568"/>
        <c:axId val="354894984"/>
      </c:barChart>
      <c:catAx>
        <c:axId val="35490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54894984"/>
        <c:crosses val="autoZero"/>
        <c:auto val="1"/>
        <c:lblAlgn val="ctr"/>
        <c:lblOffset val="100"/>
        <c:noMultiLvlLbl val="0"/>
      </c:catAx>
      <c:valAx>
        <c:axId val="354894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5490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28</c:v>
                </c:pt>
                <c:pt idx="1">
                  <c:v>9</c:v>
                </c:pt>
                <c:pt idx="2">
                  <c:v>5</c:v>
                </c:pt>
                <c:pt idx="3">
                  <c:v>13</c:v>
                </c:pt>
              </c:numCache>
            </c:numRef>
          </c:val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2019-09-04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664" y="-9028"/>
            <a:ext cx="5195520" cy="1904500"/>
          </a:xfrm>
          <a:prstGeom prst="rect">
            <a:avLst/>
          </a:prstGeom>
        </p:spPr>
      </p:pic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53763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/>
                <a:gridCol w="669346"/>
                <a:gridCol w="683260"/>
                <a:gridCol w="519464"/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854984"/>
              </p:ext>
            </p:extLst>
          </p:nvPr>
        </p:nvGraphicFramePr>
        <p:xfrm>
          <a:off x="-18409" y="3237469"/>
          <a:ext cx="7309938" cy="3620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75417"/>
              </p:ext>
            </p:extLst>
          </p:nvPr>
        </p:nvGraphicFramePr>
        <p:xfrm>
          <a:off x="1" y="-1"/>
          <a:ext cx="7323438" cy="3237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10552</TotalTime>
  <Words>53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113</cp:revision>
  <dcterms:created xsi:type="dcterms:W3CDTF">2018-05-21T22:56:24Z</dcterms:created>
  <dcterms:modified xsi:type="dcterms:W3CDTF">2019-09-04T23:58:44Z</dcterms:modified>
</cp:coreProperties>
</file>