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6" y="3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9-12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9-12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Report'!$E$71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Report'!$F$71:$I$71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10</c:v>
                </c:pt>
              </c:numCache>
            </c:numRef>
          </c:val>
        </c:ser>
        <c:ser>
          <c:idx val="11"/>
          <c:order val="1"/>
          <c:tx>
            <c:strRef>
              <c:f>'Generated Report'!$E$72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Report'!$F$72:$I$72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2"/>
          <c:order val="2"/>
          <c:tx>
            <c:strRef>
              <c:f>'Generated Report'!$E$73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Report'!$F$73:$I$73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3"/>
          <c:order val="3"/>
          <c:tx>
            <c:strRef>
              <c:f>'Generated Report'!$E$74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4"/>
          <c:order val="4"/>
          <c:tx>
            <c:strRef>
              <c:f>'Generated Report'!$E$75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5"/>
          <c:order val="5"/>
          <c:tx>
            <c:strRef>
              <c:f>'Generated Report'!$E$76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6"/>
          <c:order val="6"/>
          <c:tx>
            <c:strRef>
              <c:f>'Generated Report'!$E$77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7"/>
          <c:order val="7"/>
          <c:tx>
            <c:strRef>
              <c:f>'Generated Report'!$E$78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8"/>
          <c:order val="8"/>
          <c:tx>
            <c:strRef>
              <c:f>'Generated Report'!$E$79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9"/>
          <c:order val="9"/>
          <c:tx>
            <c:strRef>
              <c:f>'Generated Report'!$E$80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28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0"/>
          <c:order val="10"/>
          <c:tx>
            <c:strRef>
              <c:f>'Generated Report'!$E$81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8214304"/>
        <c:axId val="318213520"/>
      </c:barChart>
      <c:catAx>
        <c:axId val="31821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8213520"/>
        <c:crosses val="autoZero"/>
        <c:auto val="1"/>
        <c:lblAlgn val="ctr"/>
        <c:lblOffset val="100"/>
        <c:noMultiLvlLbl val="0"/>
      </c:catAx>
      <c:valAx>
        <c:axId val="31821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821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28</c:v>
                </c:pt>
                <c:pt idx="1">
                  <c:v>7</c:v>
                </c:pt>
                <c:pt idx="2">
                  <c:v>5</c:v>
                </c:pt>
                <c:pt idx="3">
                  <c:v>11</c:v>
                </c:pt>
              </c:numCache>
            </c:numRef>
          </c:val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38" y="-428025"/>
            <a:ext cx="4974823" cy="2289776"/>
          </a:xfrm>
          <a:prstGeom prst="rect">
            <a:avLst/>
          </a:prstGeom>
        </p:spPr>
      </p:pic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497597"/>
              </p:ext>
            </p:extLst>
          </p:nvPr>
        </p:nvGraphicFramePr>
        <p:xfrm>
          <a:off x="8041718" y="3849763"/>
          <a:ext cx="3411310" cy="1744980"/>
        </p:xfrm>
        <a:graphic>
          <a:graphicData uri="http://schemas.openxmlformats.org/drawingml/2006/table">
            <a:tbl>
              <a:tblPr firstRow="1" firstCol="1" bandRow="1"/>
              <a:tblGrid>
                <a:gridCol w="1539240"/>
                <a:gridCol w="669346"/>
                <a:gridCol w="683260"/>
                <a:gridCol w="519464"/>
              </a:tblGrid>
              <a:tr h="34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Last Week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Change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This Week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Connected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+(-4)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Additions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Dropped off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2-in-1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Radical RAC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+(-2)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 RAC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+(-2)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229373"/>
              </p:ext>
            </p:extLst>
          </p:nvPr>
        </p:nvGraphicFramePr>
        <p:xfrm>
          <a:off x="-18410" y="3237470"/>
          <a:ext cx="7290924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496378"/>
              </p:ext>
            </p:extLst>
          </p:nvPr>
        </p:nvGraphicFramePr>
        <p:xfrm>
          <a:off x="19051" y="-1"/>
          <a:ext cx="7304388" cy="3237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10559</TotalTime>
  <Words>53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115</cp:revision>
  <dcterms:created xsi:type="dcterms:W3CDTF">2018-05-21T22:56:24Z</dcterms:created>
  <dcterms:modified xsi:type="dcterms:W3CDTF">2019-09-12T23:36:52Z</dcterms:modified>
</cp:coreProperties>
</file>