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09-19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9-19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28</c:v>
                </c:pt>
                <c:pt idx="1">
                  <c:v>7</c:v>
                </c:pt>
                <c:pt idx="2">
                  <c:v>5</c:v>
                </c:pt>
                <c:pt idx="3">
                  <c:v>11</c:v>
                </c:pt>
              </c:numCache>
            </c:numRef>
          </c:val>
        </c:ser>
        <c:ser>
          <c:idx val="1"/>
          <c:order val="1"/>
          <c:tx>
            <c:strRef>
              <c:f>'09-04-19'!$H$31:$H$34</c:f>
              <c:strCache>
                <c:ptCount val="4"/>
                <c:pt idx="0">
                  <c:v>FGAC7044U10</c:v>
                </c:pt>
                <c:pt idx="1">
                  <c:v>FGAC7044U10</c:v>
                </c:pt>
                <c:pt idx="2">
                  <c:v>FGRC0844ST</c:v>
                </c:pt>
                <c:pt idx="3">
                  <c:v>FGRC0844ST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'09-04-19'!$B$35:$G$35</c:f>
              <c:strCache>
                <c:ptCount val="6"/>
                <c:pt idx="0">
                  <c:v>Scheer</c:v>
                </c:pt>
                <c:pt idx="1">
                  <c:v>Philip</c:v>
                </c:pt>
                <c:pt idx="2">
                  <c:v>Middletown</c:v>
                </c:pt>
                <c:pt idx="3">
                  <c:v>CT</c:v>
                </c:pt>
                <c:pt idx="4">
                  <c:v>KK99900027</c:v>
                </c:pt>
                <c:pt idx="5">
                  <c:v>v4.8-5-2</c:v>
                </c:pt>
              </c:strCache>
            </c:strRef>
          </c:cat>
          <c:val>
            <c:numRef>
              <c:f>'09-04-19'!$H$35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Report'!$E$71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Report'!$F$71:$I$71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10</c:v>
                </c:pt>
              </c:numCache>
            </c:numRef>
          </c:val>
        </c:ser>
        <c:ser>
          <c:idx val="11"/>
          <c:order val="1"/>
          <c:tx>
            <c:strRef>
              <c:f>'Generated Report'!$E$72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Report'!$F$72:$I$72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2"/>
          <c:order val="2"/>
          <c:tx>
            <c:strRef>
              <c:f>'Generated Report'!$E$73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Report'!$F$73:$I$73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3"/>
          <c:order val="3"/>
          <c:tx>
            <c:strRef>
              <c:f>'Generated Report'!$E$74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Report'!$F$74:$I$74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4"/>
          <c:order val="4"/>
          <c:tx>
            <c:strRef>
              <c:f>'Generated Report'!$E$75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Report'!$F$75:$I$75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5"/>
          <c:order val="5"/>
          <c:tx>
            <c:strRef>
              <c:f>'Generated Report'!$E$76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Report'!$F$76:$I$76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16"/>
          <c:order val="6"/>
          <c:tx>
            <c:strRef>
              <c:f>'Generated Report'!$E$77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Report'!$F$77:$I$77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7"/>
          <c:order val="7"/>
          <c:tx>
            <c:strRef>
              <c:f>'Generated Report'!$E$78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Report'!$F$78:$I$78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8"/>
          <c:order val="8"/>
          <c:tx>
            <c:strRef>
              <c:f>'Generated Report'!$E$79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Report'!$F$79:$I$79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9"/>
          <c:order val="9"/>
          <c:tx>
            <c:strRef>
              <c:f>'Generated Report'!$E$80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Report'!$F$80:$I$80</c:f>
              <c:numCache>
                <c:formatCode>General</c:formatCode>
                <c:ptCount val="4"/>
                <c:pt idx="0">
                  <c:v>28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0"/>
          <c:order val="10"/>
          <c:tx>
            <c:strRef>
              <c:f>'Generated Report'!$E$81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Report'!$F$81:$I$81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3106088"/>
        <c:axId val="423104128"/>
      </c:barChart>
      <c:catAx>
        <c:axId val="423106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3104128"/>
        <c:crosses val="autoZero"/>
        <c:auto val="1"/>
        <c:lblAlgn val="ctr"/>
        <c:lblOffset val="100"/>
        <c:noMultiLvlLbl val="0"/>
      </c:catAx>
      <c:valAx>
        <c:axId val="42310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3106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2019-09-19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437" y="-9343"/>
            <a:ext cx="5025157" cy="1357567"/>
          </a:xfrm>
          <a:prstGeom prst="rect">
            <a:avLst/>
          </a:prstGeom>
        </p:spPr>
      </p:pic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05080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/>
                <a:gridCol w="669346"/>
                <a:gridCol w="683260"/>
                <a:gridCol w="519464"/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Additions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Dropped 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562507"/>
              </p:ext>
            </p:extLst>
          </p:nvPr>
        </p:nvGraphicFramePr>
        <p:xfrm>
          <a:off x="0" y="17106"/>
          <a:ext cx="7323437" cy="319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079525"/>
              </p:ext>
            </p:extLst>
          </p:nvPr>
        </p:nvGraphicFramePr>
        <p:xfrm>
          <a:off x="0" y="3235734"/>
          <a:ext cx="7323437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10564</TotalTime>
  <Words>53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117</cp:revision>
  <dcterms:created xsi:type="dcterms:W3CDTF">2018-05-21T22:56:24Z</dcterms:created>
  <dcterms:modified xsi:type="dcterms:W3CDTF">2019-09-20T00:06:38Z</dcterms:modified>
</cp:coreProperties>
</file>