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09-27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09-27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28</c:v>
                </c:pt>
                <c:pt idx="1">
                  <c:v>7</c:v>
                </c:pt>
                <c:pt idx="2">
                  <c:v>6</c:v>
                </c:pt>
                <c:pt idx="3">
                  <c:v>13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Report'!$E$71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Report'!$F$71:$I$71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6</c:v>
                </c:pt>
                <c:pt idx="3">
                  <c:v>11</c:v>
                </c:pt>
              </c:numCache>
            </c:numRef>
          </c:val>
        </c:ser>
        <c:ser>
          <c:idx val="11"/>
          <c:order val="1"/>
          <c:tx>
            <c:strRef>
              <c:f>'Generated Report'!$E$72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Report'!$F$72:$I$72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2"/>
          <c:order val="2"/>
          <c:tx>
            <c:strRef>
              <c:f>'Generated Report'!$E$73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Report'!$F$73:$I$73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Report'!$E$74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Report'!$E$75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Report'!$E$76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6"/>
          <c:order val="6"/>
          <c:tx>
            <c:strRef>
              <c:f>'Generated Report'!$E$77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7"/>
          <c:order val="7"/>
          <c:tx>
            <c:strRef>
              <c:f>'Generated Report'!$E$78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Report'!$E$79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Report'!$E$80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28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Report'!$E$81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Report'!$F$70:$I$70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8894768"/>
        <c:axId val="318899472"/>
      </c:barChart>
      <c:catAx>
        <c:axId val="31889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8899472"/>
        <c:crosses val="autoZero"/>
        <c:auto val="1"/>
        <c:lblAlgn val="ctr"/>
        <c:lblOffset val="100"/>
        <c:noMultiLvlLbl val="0"/>
      </c:catAx>
      <c:valAx>
        <c:axId val="31889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889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36" y="0"/>
            <a:ext cx="5027403" cy="927279"/>
          </a:xfrm>
          <a:prstGeom prst="rect">
            <a:avLst/>
          </a:prstGeom>
        </p:spPr>
      </p:pic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51849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812090"/>
              </p:ext>
            </p:extLst>
          </p:nvPr>
        </p:nvGraphicFramePr>
        <p:xfrm>
          <a:off x="0" y="15804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705620"/>
              </p:ext>
            </p:extLst>
          </p:nvPr>
        </p:nvGraphicFramePr>
        <p:xfrm>
          <a:off x="-1" y="3262299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10571</TotalTime>
  <Words>53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119</cp:revision>
  <dcterms:created xsi:type="dcterms:W3CDTF">2018-05-21T22:56:24Z</dcterms:created>
  <dcterms:modified xsi:type="dcterms:W3CDTF">2019-09-27T19:59:14Z</dcterms:modified>
</cp:coreProperties>
</file>