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10-03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10-03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28</c:v>
                </c:pt>
                <c:pt idx="1">
                  <c:v>8</c:v>
                </c:pt>
                <c:pt idx="2">
                  <c:v>6</c:v>
                </c:pt>
                <c:pt idx="3">
                  <c:v>12</c:v>
                </c:pt>
              </c:numCache>
            </c:numRef>
          </c:val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Report'!$F$71:$I$71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10</c:v>
                </c:pt>
              </c:numCache>
            </c:numRef>
          </c:val>
        </c:ser>
        <c:ser>
          <c:idx val="11"/>
          <c:order val="1"/>
          <c:tx>
            <c:strRef>
              <c:f>'Generated Report'!$E$72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Report'!$F$72:$I$72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Report'!$E$73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Report'!$F$73:$I$73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Report'!$E$77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Report'!$E$78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5400824"/>
        <c:axId val="475395336"/>
      </c:barChart>
      <c:catAx>
        <c:axId val="47540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5395336"/>
        <c:crosses val="autoZero"/>
        <c:auto val="1"/>
        <c:lblAlgn val="ctr"/>
        <c:lblOffset val="100"/>
        <c:noMultiLvlLbl val="0"/>
      </c:catAx>
      <c:valAx>
        <c:axId val="475395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540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38" y="-9027"/>
            <a:ext cx="4975885" cy="1357567"/>
          </a:xfrm>
          <a:prstGeom prst="rect">
            <a:avLst/>
          </a:prstGeom>
        </p:spPr>
      </p:pic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69361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740014"/>
              </p:ext>
            </p:extLst>
          </p:nvPr>
        </p:nvGraphicFramePr>
        <p:xfrm>
          <a:off x="18411" y="49660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345106"/>
              </p:ext>
            </p:extLst>
          </p:nvPr>
        </p:nvGraphicFramePr>
        <p:xfrm>
          <a:off x="18411" y="3268288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10581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120</cp:revision>
  <dcterms:created xsi:type="dcterms:W3CDTF">2018-05-21T22:56:24Z</dcterms:created>
  <dcterms:modified xsi:type="dcterms:W3CDTF">2019-10-03T21:17:25Z</dcterms:modified>
</cp:coreProperties>
</file>