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2-17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2-17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Report'!$C$3:$AX$3</c15:sqref>
                  </c15:fullRef>
                </c:ext>
              </c:extLst>
              <c:f>'Weekly Report'!$D$3:$AX$3</c:f>
              <c:numCache>
                <c:formatCode>m/d/yyyy</c:formatCode>
                <c:ptCount val="47"/>
                <c:pt idx="0">
                  <c:v>43877</c:v>
                </c:pt>
                <c:pt idx="1">
                  <c:v>43876</c:v>
                </c:pt>
                <c:pt idx="2">
                  <c:v>43875</c:v>
                </c:pt>
                <c:pt idx="3">
                  <c:v>43874</c:v>
                </c:pt>
                <c:pt idx="4">
                  <c:v>43873</c:v>
                </c:pt>
                <c:pt idx="5">
                  <c:v>43872</c:v>
                </c:pt>
                <c:pt idx="6">
                  <c:v>43871</c:v>
                </c:pt>
                <c:pt idx="7">
                  <c:v>43870</c:v>
                </c:pt>
                <c:pt idx="8">
                  <c:v>43869</c:v>
                </c:pt>
                <c:pt idx="9">
                  <c:v>43868</c:v>
                </c:pt>
                <c:pt idx="10">
                  <c:v>43867</c:v>
                </c:pt>
                <c:pt idx="11">
                  <c:v>43866</c:v>
                </c:pt>
                <c:pt idx="12">
                  <c:v>43865</c:v>
                </c:pt>
                <c:pt idx="13">
                  <c:v>43864</c:v>
                </c:pt>
                <c:pt idx="14">
                  <c:v>43863</c:v>
                </c:pt>
                <c:pt idx="15">
                  <c:v>43862</c:v>
                </c:pt>
                <c:pt idx="16">
                  <c:v>43861</c:v>
                </c:pt>
                <c:pt idx="17">
                  <c:v>43860</c:v>
                </c:pt>
                <c:pt idx="18">
                  <c:v>43859</c:v>
                </c:pt>
                <c:pt idx="19">
                  <c:v>43858</c:v>
                </c:pt>
                <c:pt idx="20">
                  <c:v>43857</c:v>
                </c:pt>
                <c:pt idx="21">
                  <c:v>43856</c:v>
                </c:pt>
                <c:pt idx="22">
                  <c:v>43855</c:v>
                </c:pt>
                <c:pt idx="23">
                  <c:v>43854</c:v>
                </c:pt>
                <c:pt idx="24">
                  <c:v>43853</c:v>
                </c:pt>
                <c:pt idx="25">
                  <c:v>43852</c:v>
                </c:pt>
                <c:pt idx="26">
                  <c:v>43851</c:v>
                </c:pt>
                <c:pt idx="27">
                  <c:v>43850</c:v>
                </c:pt>
                <c:pt idx="28">
                  <c:v>43849</c:v>
                </c:pt>
                <c:pt idx="29">
                  <c:v>43848</c:v>
                </c:pt>
                <c:pt idx="30">
                  <c:v>43847</c:v>
                </c:pt>
                <c:pt idx="31">
                  <c:v>43846</c:v>
                </c:pt>
                <c:pt idx="32">
                  <c:v>43845</c:v>
                </c:pt>
                <c:pt idx="33">
                  <c:v>43844</c:v>
                </c:pt>
                <c:pt idx="34">
                  <c:v>43843</c:v>
                </c:pt>
                <c:pt idx="35">
                  <c:v>43842</c:v>
                </c:pt>
                <c:pt idx="36">
                  <c:v>43841</c:v>
                </c:pt>
                <c:pt idx="37">
                  <c:v>43840</c:v>
                </c:pt>
                <c:pt idx="38">
                  <c:v>43839</c:v>
                </c:pt>
                <c:pt idx="39">
                  <c:v>43838</c:v>
                </c:pt>
                <c:pt idx="40">
                  <c:v>43837</c:v>
                </c:pt>
                <c:pt idx="41">
                  <c:v>43836</c:v>
                </c:pt>
                <c:pt idx="42">
                  <c:v>43835</c:v>
                </c:pt>
                <c:pt idx="43">
                  <c:v>43834</c:v>
                </c:pt>
                <c:pt idx="44">
                  <c:v>43833</c:v>
                </c:pt>
                <c:pt idx="45">
                  <c:v>43832</c:v>
                </c:pt>
                <c:pt idx="46">
                  <c:v>43831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Report'!$C$4:$AX$4</c15:sqref>
                  </c15:fullRef>
                </c:ext>
              </c:extLst>
              <c:f>'Weekly Report'!$D$4:$AX$4</c:f>
              <c:numCache>
                <c:formatCode>General</c:formatCode>
                <c:ptCount val="47"/>
                <c:pt idx="0">
                  <c:v>11</c:v>
                </c:pt>
                <c:pt idx="1">
                  <c:v>14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9</c:v>
                </c:pt>
                <c:pt idx="6">
                  <c:v>3</c:v>
                </c:pt>
                <c:pt idx="7">
                  <c:v>14</c:v>
                </c:pt>
                <c:pt idx="8">
                  <c:v>14</c:v>
                </c:pt>
                <c:pt idx="9">
                  <c:v>8</c:v>
                </c:pt>
                <c:pt idx="10">
                  <c:v>5</c:v>
                </c:pt>
                <c:pt idx="11">
                  <c:v>8</c:v>
                </c:pt>
                <c:pt idx="12">
                  <c:v>6</c:v>
                </c:pt>
                <c:pt idx="13">
                  <c:v>3</c:v>
                </c:pt>
                <c:pt idx="14">
                  <c:v>10</c:v>
                </c:pt>
                <c:pt idx="15">
                  <c:v>13</c:v>
                </c:pt>
                <c:pt idx="16">
                  <c:v>6</c:v>
                </c:pt>
                <c:pt idx="17">
                  <c:v>8</c:v>
                </c:pt>
                <c:pt idx="18">
                  <c:v>15</c:v>
                </c:pt>
                <c:pt idx="19">
                  <c:v>11</c:v>
                </c:pt>
                <c:pt idx="20">
                  <c:v>6</c:v>
                </c:pt>
                <c:pt idx="21">
                  <c:v>7</c:v>
                </c:pt>
                <c:pt idx="22">
                  <c:v>10</c:v>
                </c:pt>
                <c:pt idx="23">
                  <c:v>12</c:v>
                </c:pt>
                <c:pt idx="24">
                  <c:v>5</c:v>
                </c:pt>
                <c:pt idx="25">
                  <c:v>3</c:v>
                </c:pt>
                <c:pt idx="26">
                  <c:v>6</c:v>
                </c:pt>
                <c:pt idx="27">
                  <c:v>8</c:v>
                </c:pt>
                <c:pt idx="28">
                  <c:v>8</c:v>
                </c:pt>
                <c:pt idx="29">
                  <c:v>13</c:v>
                </c:pt>
                <c:pt idx="30">
                  <c:v>12</c:v>
                </c:pt>
                <c:pt idx="31">
                  <c:v>7</c:v>
                </c:pt>
                <c:pt idx="32">
                  <c:v>12</c:v>
                </c:pt>
                <c:pt idx="33">
                  <c:v>10</c:v>
                </c:pt>
                <c:pt idx="34">
                  <c:v>11</c:v>
                </c:pt>
                <c:pt idx="35">
                  <c:v>18</c:v>
                </c:pt>
                <c:pt idx="36">
                  <c:v>18</c:v>
                </c:pt>
                <c:pt idx="37">
                  <c:v>8</c:v>
                </c:pt>
                <c:pt idx="38">
                  <c:v>10</c:v>
                </c:pt>
                <c:pt idx="39">
                  <c:v>11</c:v>
                </c:pt>
                <c:pt idx="40">
                  <c:v>7</c:v>
                </c:pt>
                <c:pt idx="41">
                  <c:v>7</c:v>
                </c:pt>
                <c:pt idx="42">
                  <c:v>12</c:v>
                </c:pt>
                <c:pt idx="43">
                  <c:v>9</c:v>
                </c:pt>
                <c:pt idx="44">
                  <c:v>8</c:v>
                </c:pt>
                <c:pt idx="45">
                  <c:v>11</c:v>
                </c:pt>
                <c:pt idx="4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B9-44F2-B2BD-96A5B33F1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Report'!$C$3:$AX$3</c15:sqref>
                  </c15:fullRef>
                </c:ext>
              </c:extLst>
              <c:f>'Weekly Report'!$D$3:$AX$3</c:f>
              <c:numCache>
                <c:formatCode>m/d/yyyy</c:formatCode>
                <c:ptCount val="47"/>
                <c:pt idx="0">
                  <c:v>43877</c:v>
                </c:pt>
                <c:pt idx="1">
                  <c:v>43876</c:v>
                </c:pt>
                <c:pt idx="2">
                  <c:v>43875</c:v>
                </c:pt>
                <c:pt idx="3">
                  <c:v>43874</c:v>
                </c:pt>
                <c:pt idx="4">
                  <c:v>43873</c:v>
                </c:pt>
                <c:pt idx="5">
                  <c:v>43872</c:v>
                </c:pt>
                <c:pt idx="6">
                  <c:v>43871</c:v>
                </c:pt>
                <c:pt idx="7">
                  <c:v>43870</c:v>
                </c:pt>
                <c:pt idx="8">
                  <c:v>43869</c:v>
                </c:pt>
                <c:pt idx="9">
                  <c:v>43868</c:v>
                </c:pt>
                <c:pt idx="10">
                  <c:v>43867</c:v>
                </c:pt>
                <c:pt idx="11">
                  <c:v>43866</c:v>
                </c:pt>
                <c:pt idx="12">
                  <c:v>43865</c:v>
                </c:pt>
                <c:pt idx="13">
                  <c:v>43864</c:v>
                </c:pt>
                <c:pt idx="14">
                  <c:v>43863</c:v>
                </c:pt>
                <c:pt idx="15">
                  <c:v>43862</c:v>
                </c:pt>
                <c:pt idx="16">
                  <c:v>43861</c:v>
                </c:pt>
                <c:pt idx="17">
                  <c:v>43860</c:v>
                </c:pt>
                <c:pt idx="18">
                  <c:v>43859</c:v>
                </c:pt>
                <c:pt idx="19">
                  <c:v>43858</c:v>
                </c:pt>
                <c:pt idx="20">
                  <c:v>43857</c:v>
                </c:pt>
                <c:pt idx="21">
                  <c:v>43856</c:v>
                </c:pt>
                <c:pt idx="22">
                  <c:v>43855</c:v>
                </c:pt>
                <c:pt idx="23">
                  <c:v>43854</c:v>
                </c:pt>
                <c:pt idx="24">
                  <c:v>43853</c:v>
                </c:pt>
                <c:pt idx="25">
                  <c:v>43852</c:v>
                </c:pt>
                <c:pt idx="26">
                  <c:v>43851</c:v>
                </c:pt>
                <c:pt idx="27">
                  <c:v>43850</c:v>
                </c:pt>
                <c:pt idx="28">
                  <c:v>43849</c:v>
                </c:pt>
                <c:pt idx="29">
                  <c:v>43848</c:v>
                </c:pt>
                <c:pt idx="30">
                  <c:v>43847</c:v>
                </c:pt>
                <c:pt idx="31">
                  <c:v>43846</c:v>
                </c:pt>
                <c:pt idx="32">
                  <c:v>43845</c:v>
                </c:pt>
                <c:pt idx="33">
                  <c:v>43844</c:v>
                </c:pt>
                <c:pt idx="34">
                  <c:v>43843</c:v>
                </c:pt>
                <c:pt idx="35">
                  <c:v>43842</c:v>
                </c:pt>
                <c:pt idx="36">
                  <c:v>43841</c:v>
                </c:pt>
                <c:pt idx="37">
                  <c:v>43840</c:v>
                </c:pt>
                <c:pt idx="38">
                  <c:v>43839</c:v>
                </c:pt>
                <c:pt idx="39">
                  <c:v>43838</c:v>
                </c:pt>
                <c:pt idx="40">
                  <c:v>43837</c:v>
                </c:pt>
                <c:pt idx="41">
                  <c:v>43836</c:v>
                </c:pt>
                <c:pt idx="42">
                  <c:v>43835</c:v>
                </c:pt>
                <c:pt idx="43">
                  <c:v>43834</c:v>
                </c:pt>
                <c:pt idx="44">
                  <c:v>43833</c:v>
                </c:pt>
                <c:pt idx="45">
                  <c:v>43832</c:v>
                </c:pt>
                <c:pt idx="46">
                  <c:v>43831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Report'!$C$5:$AX$5</c15:sqref>
                  </c15:fullRef>
                </c:ext>
              </c:extLst>
              <c:f>'Weekly Report'!$D$5:$AX$5</c:f>
              <c:numCache>
                <c:formatCode>General</c:formatCode>
                <c:ptCount val="47"/>
                <c:pt idx="0">
                  <c:v>43</c:v>
                </c:pt>
                <c:pt idx="1">
                  <c:v>30</c:v>
                </c:pt>
                <c:pt idx="2">
                  <c:v>40</c:v>
                </c:pt>
                <c:pt idx="3">
                  <c:v>43</c:v>
                </c:pt>
                <c:pt idx="4">
                  <c:v>45</c:v>
                </c:pt>
                <c:pt idx="5">
                  <c:v>47</c:v>
                </c:pt>
                <c:pt idx="6">
                  <c:v>46</c:v>
                </c:pt>
                <c:pt idx="7">
                  <c:v>42</c:v>
                </c:pt>
                <c:pt idx="8">
                  <c:v>40</c:v>
                </c:pt>
                <c:pt idx="9">
                  <c:v>57</c:v>
                </c:pt>
                <c:pt idx="10">
                  <c:v>40</c:v>
                </c:pt>
                <c:pt idx="11">
                  <c:v>47</c:v>
                </c:pt>
                <c:pt idx="12">
                  <c:v>58</c:v>
                </c:pt>
                <c:pt idx="13">
                  <c:v>56</c:v>
                </c:pt>
                <c:pt idx="14">
                  <c:v>43</c:v>
                </c:pt>
                <c:pt idx="15">
                  <c:v>41</c:v>
                </c:pt>
                <c:pt idx="16">
                  <c:v>43</c:v>
                </c:pt>
                <c:pt idx="17">
                  <c:v>35</c:v>
                </c:pt>
                <c:pt idx="18">
                  <c:v>40</c:v>
                </c:pt>
                <c:pt idx="19">
                  <c:v>41</c:v>
                </c:pt>
                <c:pt idx="20">
                  <c:v>44</c:v>
                </c:pt>
                <c:pt idx="21">
                  <c:v>45</c:v>
                </c:pt>
                <c:pt idx="22">
                  <c:v>51</c:v>
                </c:pt>
                <c:pt idx="23">
                  <c:v>46</c:v>
                </c:pt>
                <c:pt idx="24">
                  <c:v>46</c:v>
                </c:pt>
                <c:pt idx="25">
                  <c:v>38</c:v>
                </c:pt>
                <c:pt idx="26">
                  <c:v>32</c:v>
                </c:pt>
                <c:pt idx="27">
                  <c:v>31</c:v>
                </c:pt>
                <c:pt idx="28">
                  <c:v>43</c:v>
                </c:pt>
                <c:pt idx="29">
                  <c:v>37</c:v>
                </c:pt>
                <c:pt idx="30">
                  <c:v>33</c:v>
                </c:pt>
                <c:pt idx="31">
                  <c:v>50</c:v>
                </c:pt>
                <c:pt idx="32">
                  <c:v>50</c:v>
                </c:pt>
                <c:pt idx="33">
                  <c:v>43</c:v>
                </c:pt>
                <c:pt idx="34">
                  <c:v>44</c:v>
                </c:pt>
                <c:pt idx="35">
                  <c:v>67</c:v>
                </c:pt>
                <c:pt idx="36">
                  <c:v>64</c:v>
                </c:pt>
                <c:pt idx="37">
                  <c:v>53</c:v>
                </c:pt>
                <c:pt idx="38">
                  <c:v>33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40</c:v>
                </c:pt>
                <c:pt idx="43">
                  <c:v>49</c:v>
                </c:pt>
                <c:pt idx="44">
                  <c:v>49</c:v>
                </c:pt>
                <c:pt idx="45">
                  <c:v>49</c:v>
                </c:pt>
                <c:pt idx="4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B9-44F2-B2BD-96A5B33F1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824"/>
        <c:axId val="412163000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1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412163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824"/>
        <c:crosses val="autoZero"/>
        <c:crossBetween val="between"/>
      </c:valAx>
      <c:dateAx>
        <c:axId val="412161824"/>
        <c:scaling>
          <c:orientation val="maxMin"/>
        </c:scaling>
        <c:delete val="1"/>
        <c:axPos val="t"/>
        <c:numFmt formatCode="m/d/yyyy" sourceLinked="1"/>
        <c:majorTickMark val="out"/>
        <c:minorTickMark val="none"/>
        <c:tickLblPos val="nextTo"/>
        <c:crossAx val="412163000"/>
        <c:crosses val="max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Report'!$J$3:$N$3</c:f>
              <c:numCache>
                <c:formatCode>General</c:formatCode>
                <c:ptCount val="5"/>
                <c:pt idx="0">
                  <c:v>289</c:v>
                </c:pt>
                <c:pt idx="1">
                  <c:v>218</c:v>
                </c:pt>
                <c:pt idx="2">
                  <c:v>175</c:v>
                </c:pt>
                <c:pt idx="3">
                  <c:v>146</c:v>
                </c:pt>
                <c:pt idx="4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9-4BA7-A434-B9419B129E63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Report'!$J$4:$N$4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9-4BA7-A434-B9419B129E63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Report'!$J$5:$N$5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9-4BA7-A434-B9419B129E63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Report'!$J$6:$N$6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9-4BA7-A434-B9419B129E63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Report'!$J$7:$N$7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39-4BA7-A434-B9419B129E63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Report'!$J$8:$N$8</c:f>
              <c:numCache>
                <c:formatCode>General</c:formatCode>
                <c:ptCount val="5"/>
                <c:pt idx="0">
                  <c:v>26</c:v>
                </c:pt>
                <c:pt idx="1">
                  <c:v>18</c:v>
                </c:pt>
                <c:pt idx="2">
                  <c:v>16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39-4BA7-A434-B9419B129E63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Report'!$J$9:$N$9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39-4BA7-A434-B9419B129E63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Report'!$J$10:$N$10</c:f>
              <c:numCache>
                <c:formatCode>General</c:formatCode>
                <c:ptCount val="5"/>
                <c:pt idx="0">
                  <c:v>38</c:v>
                </c:pt>
                <c:pt idx="1">
                  <c:v>29</c:v>
                </c:pt>
                <c:pt idx="2">
                  <c:v>26</c:v>
                </c:pt>
                <c:pt idx="3">
                  <c:v>22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39-4BA7-A434-B9419B129E63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Report'!$J$11:$N$11</c:f>
              <c:numCache>
                <c:formatCode>General</c:formatCode>
                <c:ptCount val="5"/>
                <c:pt idx="0">
                  <c:v>22</c:v>
                </c:pt>
                <c:pt idx="1">
                  <c:v>13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39-4BA7-A434-B9419B129E63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Report'!$J$12:$N$12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39-4BA7-A434-B9419B129E63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Report'!$J$13:$N$13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39-4BA7-A434-B9419B129E63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Report'!$J$14:$N$14</c:f>
              <c:numCache>
                <c:formatCode>General</c:formatCode>
                <c:ptCount val="5"/>
                <c:pt idx="0">
                  <c:v>26</c:v>
                </c:pt>
                <c:pt idx="1">
                  <c:v>21</c:v>
                </c:pt>
                <c:pt idx="2">
                  <c:v>15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39-4BA7-A434-B9419B129E63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02-17-20</c:v>
                </c:pt>
                <c:pt idx="1">
                  <c:v>02-05-20</c:v>
                </c:pt>
                <c:pt idx="2">
                  <c:v>01-29-20</c:v>
                </c:pt>
                <c:pt idx="3">
                  <c:v>01-20-20</c:v>
                </c:pt>
                <c:pt idx="4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Report'!$J$15:$N$15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39-4BA7-A434-B9419B129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0391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00012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999564"/>
              </p:ext>
            </p:extLst>
          </p:nvPr>
        </p:nvGraphicFramePr>
        <p:xfrm>
          <a:off x="-1784" y="-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51307"/>
              </p:ext>
            </p:extLst>
          </p:nvPr>
        </p:nvGraphicFramePr>
        <p:xfrm>
          <a:off x="4653" y="3412900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13979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173</cp:revision>
  <dcterms:created xsi:type="dcterms:W3CDTF">2018-05-14T17:44:28Z</dcterms:created>
  <dcterms:modified xsi:type="dcterms:W3CDTF">2020-02-17T17:16:46Z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